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Lst>
  <p:notesMasterIdLst>
    <p:notesMasterId r:id="rId42"/>
  </p:notesMasterIdLst>
  <p:sldIdLst>
    <p:sldId id="256" r:id="rId2"/>
    <p:sldId id="257" r:id="rId3"/>
    <p:sldId id="258" r:id="rId4"/>
    <p:sldId id="268" r:id="rId5"/>
    <p:sldId id="267" r:id="rId6"/>
    <p:sldId id="266" r:id="rId7"/>
    <p:sldId id="269" r:id="rId8"/>
    <p:sldId id="260" r:id="rId9"/>
    <p:sldId id="270" r:id="rId10"/>
    <p:sldId id="261" r:id="rId11"/>
    <p:sldId id="263" r:id="rId12"/>
    <p:sldId id="262" r:id="rId13"/>
    <p:sldId id="271" r:id="rId14"/>
    <p:sldId id="275" r:id="rId15"/>
    <p:sldId id="264" r:id="rId16"/>
    <p:sldId id="272" r:id="rId17"/>
    <p:sldId id="276" r:id="rId18"/>
    <p:sldId id="277" r:id="rId19"/>
    <p:sldId id="265" r:id="rId20"/>
    <p:sldId id="278" r:id="rId21"/>
    <p:sldId id="279" r:id="rId22"/>
    <p:sldId id="293" r:id="rId23"/>
    <p:sldId id="281" r:id="rId24"/>
    <p:sldId id="294" r:id="rId25"/>
    <p:sldId id="285" r:id="rId26"/>
    <p:sldId id="280" r:id="rId27"/>
    <p:sldId id="292" r:id="rId28"/>
    <p:sldId id="287" r:id="rId29"/>
    <p:sldId id="288" r:id="rId30"/>
    <p:sldId id="284" r:id="rId31"/>
    <p:sldId id="286" r:id="rId32"/>
    <p:sldId id="299" r:id="rId33"/>
    <p:sldId id="290" r:id="rId34"/>
    <p:sldId id="295" r:id="rId35"/>
    <p:sldId id="296" r:id="rId36"/>
    <p:sldId id="297" r:id="rId37"/>
    <p:sldId id="298" r:id="rId38"/>
    <p:sldId id="283" r:id="rId39"/>
    <p:sldId id="300" r:id="rId40"/>
    <p:sldId id="289" r:id="rId4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Verdana" charset="0"/>
        <a:ea typeface="ＭＳ Ｐゴシック" charset="0"/>
        <a:cs typeface="+mn-cs"/>
      </a:defRPr>
    </a:lvl1pPr>
    <a:lvl2pPr marL="457200" algn="l" rtl="0" eaLnBrk="0" fontAlgn="base" hangingPunct="0">
      <a:spcBef>
        <a:spcPct val="0"/>
      </a:spcBef>
      <a:spcAft>
        <a:spcPct val="0"/>
      </a:spcAft>
      <a:defRPr kern="1200">
        <a:solidFill>
          <a:schemeClr val="tx1"/>
        </a:solidFill>
        <a:latin typeface="Verdana" charset="0"/>
        <a:ea typeface="ＭＳ Ｐゴシック" charset="0"/>
        <a:cs typeface="+mn-cs"/>
      </a:defRPr>
    </a:lvl2pPr>
    <a:lvl3pPr marL="914400" algn="l" rtl="0" eaLnBrk="0" fontAlgn="base" hangingPunct="0">
      <a:spcBef>
        <a:spcPct val="0"/>
      </a:spcBef>
      <a:spcAft>
        <a:spcPct val="0"/>
      </a:spcAft>
      <a:defRPr kern="1200">
        <a:solidFill>
          <a:schemeClr val="tx1"/>
        </a:solidFill>
        <a:latin typeface="Verdana" charset="0"/>
        <a:ea typeface="ＭＳ Ｐゴシック" charset="0"/>
        <a:cs typeface="+mn-cs"/>
      </a:defRPr>
    </a:lvl3pPr>
    <a:lvl4pPr marL="1371600" algn="l" rtl="0" eaLnBrk="0" fontAlgn="base" hangingPunct="0">
      <a:spcBef>
        <a:spcPct val="0"/>
      </a:spcBef>
      <a:spcAft>
        <a:spcPct val="0"/>
      </a:spcAft>
      <a:defRPr kern="1200">
        <a:solidFill>
          <a:schemeClr val="tx1"/>
        </a:solidFill>
        <a:latin typeface="Verdana" charset="0"/>
        <a:ea typeface="ＭＳ Ｐゴシック" charset="0"/>
        <a:cs typeface="+mn-cs"/>
      </a:defRPr>
    </a:lvl4pPr>
    <a:lvl5pPr marL="1828800" algn="l" rtl="0" eaLnBrk="0" fontAlgn="base" hangingPunct="0">
      <a:spcBef>
        <a:spcPct val="0"/>
      </a:spcBef>
      <a:spcAft>
        <a:spcPct val="0"/>
      </a:spcAft>
      <a:defRPr kern="1200">
        <a:solidFill>
          <a:schemeClr val="tx1"/>
        </a:solidFill>
        <a:latin typeface="Verdana" charset="0"/>
        <a:ea typeface="ＭＳ Ｐゴシック" charset="0"/>
        <a:cs typeface="+mn-cs"/>
      </a:defRPr>
    </a:lvl5pPr>
    <a:lvl6pPr marL="2286000" algn="l" defTabSz="457200" rtl="0" eaLnBrk="1" latinLnBrk="0" hangingPunct="1">
      <a:defRPr kern="1200">
        <a:solidFill>
          <a:schemeClr val="tx1"/>
        </a:solidFill>
        <a:latin typeface="Verdana" charset="0"/>
        <a:ea typeface="ＭＳ Ｐゴシック" charset="0"/>
        <a:cs typeface="+mn-cs"/>
      </a:defRPr>
    </a:lvl6pPr>
    <a:lvl7pPr marL="2743200" algn="l" defTabSz="457200" rtl="0" eaLnBrk="1" latinLnBrk="0" hangingPunct="1">
      <a:defRPr kern="1200">
        <a:solidFill>
          <a:schemeClr val="tx1"/>
        </a:solidFill>
        <a:latin typeface="Verdana" charset="0"/>
        <a:ea typeface="ＭＳ Ｐゴシック" charset="0"/>
        <a:cs typeface="+mn-cs"/>
      </a:defRPr>
    </a:lvl7pPr>
    <a:lvl8pPr marL="3200400" algn="l" defTabSz="457200" rtl="0" eaLnBrk="1" latinLnBrk="0" hangingPunct="1">
      <a:defRPr kern="1200">
        <a:solidFill>
          <a:schemeClr val="tx1"/>
        </a:solidFill>
        <a:latin typeface="Verdana" charset="0"/>
        <a:ea typeface="ＭＳ Ｐゴシック" charset="0"/>
        <a:cs typeface="+mn-cs"/>
      </a:defRPr>
    </a:lvl8pPr>
    <a:lvl9pPr marL="3657600" algn="l" defTabSz="457200" rtl="0" eaLnBrk="1" latinLnBrk="0" hangingPunct="1">
      <a:defRPr kern="1200">
        <a:solidFill>
          <a:schemeClr val="tx1"/>
        </a:solidFill>
        <a:latin typeface="Verdana"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71595" autoAdjust="0"/>
  </p:normalViewPr>
  <p:slideViewPr>
    <p:cSldViewPr>
      <p:cViewPr varScale="1">
        <p:scale>
          <a:sx n="55" d="100"/>
          <a:sy n="55" d="100"/>
        </p:scale>
        <p:origin x="1644"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B28FE8-C588-1647-8220-515489518B0F}" type="doc">
      <dgm:prSet loTypeId="urn:microsoft.com/office/officeart/2005/8/layout/cycle7" loCatId="" qsTypeId="urn:microsoft.com/office/officeart/2005/8/quickstyle/simple4" qsCatId="simple" csTypeId="urn:microsoft.com/office/officeart/2005/8/colors/accent1_2" csCatId="accent1" phldr="1"/>
      <dgm:spPr/>
    </dgm:pt>
    <dgm:pt modelId="{D4480123-7DC8-B84E-867E-5B454B6641F1}">
      <dgm:prSet phldrT="[Text]"/>
      <dgm:spPr/>
      <dgm:t>
        <a:bodyPr/>
        <a:lstStyle/>
        <a:p>
          <a:r>
            <a:rPr lang="en-US" b="1" dirty="0">
              <a:solidFill>
                <a:schemeClr val="tx1"/>
              </a:solidFill>
            </a:rPr>
            <a:t>CLS</a:t>
          </a:r>
        </a:p>
      </dgm:t>
    </dgm:pt>
    <dgm:pt modelId="{BB70E931-B159-2C4A-AB71-526DE96C4F81}" type="parTrans" cxnId="{251301BD-0D42-C244-AE7A-BEC52129306E}">
      <dgm:prSet/>
      <dgm:spPr/>
      <dgm:t>
        <a:bodyPr/>
        <a:lstStyle/>
        <a:p>
          <a:endParaRPr lang="en-US"/>
        </a:p>
      </dgm:t>
    </dgm:pt>
    <dgm:pt modelId="{B0DCF9EB-5AA7-2346-8C1F-C8045F3F6C0F}" type="sibTrans" cxnId="{251301BD-0D42-C244-AE7A-BEC52129306E}">
      <dgm:prSet/>
      <dgm:spPr/>
      <dgm:t>
        <a:bodyPr/>
        <a:lstStyle/>
        <a:p>
          <a:endParaRPr lang="en-US"/>
        </a:p>
      </dgm:t>
    </dgm:pt>
    <dgm:pt modelId="{CDA7347E-96A9-004D-A7DD-EDB5333F2EDF}">
      <dgm:prSet phldrT="[Text]"/>
      <dgm:spPr/>
      <dgm:t>
        <a:bodyPr/>
        <a:lstStyle/>
        <a:p>
          <a:r>
            <a:rPr lang="en-US" b="1" dirty="0" err="1">
              <a:solidFill>
                <a:schemeClr val="tx1"/>
              </a:solidFill>
            </a:rPr>
            <a:t>Lâm</a:t>
          </a:r>
          <a:r>
            <a:rPr lang="en-US" b="1" dirty="0">
              <a:solidFill>
                <a:schemeClr val="tx1"/>
              </a:solidFill>
            </a:rPr>
            <a:t> </a:t>
          </a:r>
          <a:r>
            <a:rPr lang="en-US" b="1" dirty="0" err="1">
              <a:solidFill>
                <a:schemeClr val="tx1"/>
              </a:solidFill>
            </a:rPr>
            <a:t>sàng</a:t>
          </a:r>
          <a:endParaRPr lang="en-US" b="1" dirty="0">
            <a:solidFill>
              <a:schemeClr val="tx1"/>
            </a:solidFill>
          </a:endParaRPr>
        </a:p>
      </dgm:t>
    </dgm:pt>
    <dgm:pt modelId="{A3C9147F-73B8-9B47-88D5-236E9782FEFC}" type="parTrans" cxnId="{6FA613BE-8792-964B-A08D-8CD0AF403C02}">
      <dgm:prSet/>
      <dgm:spPr/>
      <dgm:t>
        <a:bodyPr/>
        <a:lstStyle/>
        <a:p>
          <a:endParaRPr lang="en-US"/>
        </a:p>
      </dgm:t>
    </dgm:pt>
    <dgm:pt modelId="{7487F819-5009-6841-B903-79294EB54F15}" type="sibTrans" cxnId="{6FA613BE-8792-964B-A08D-8CD0AF403C02}">
      <dgm:prSet/>
      <dgm:spPr/>
      <dgm:t>
        <a:bodyPr/>
        <a:lstStyle/>
        <a:p>
          <a:endParaRPr lang="en-US"/>
        </a:p>
      </dgm:t>
    </dgm:pt>
    <dgm:pt modelId="{4BD6615F-B138-B142-A54F-5794D9B99B7F}">
      <dgm:prSet phldrT="[Text]"/>
      <dgm:spPr/>
      <dgm:t>
        <a:bodyPr/>
        <a:lstStyle/>
        <a:p>
          <a:r>
            <a:rPr lang="en-US" b="1" dirty="0" err="1">
              <a:solidFill>
                <a:schemeClr val="tx1"/>
              </a:solidFill>
            </a:rPr>
            <a:t>Đáp</a:t>
          </a:r>
          <a:r>
            <a:rPr lang="en-US" b="1" dirty="0">
              <a:solidFill>
                <a:schemeClr val="tx1"/>
              </a:solidFill>
            </a:rPr>
            <a:t> </a:t>
          </a:r>
          <a:r>
            <a:rPr lang="en-US" b="1" dirty="0" err="1">
              <a:solidFill>
                <a:schemeClr val="tx1"/>
              </a:solidFill>
            </a:rPr>
            <a:t>ứng</a:t>
          </a:r>
          <a:r>
            <a:rPr lang="en-US" b="1" dirty="0">
              <a:solidFill>
                <a:schemeClr val="tx1"/>
              </a:solidFill>
            </a:rPr>
            <a:t> </a:t>
          </a:r>
          <a:r>
            <a:rPr lang="en-US" b="1" dirty="0" err="1">
              <a:solidFill>
                <a:schemeClr val="tx1"/>
              </a:solidFill>
            </a:rPr>
            <a:t>điều</a:t>
          </a:r>
          <a:r>
            <a:rPr lang="en-US" b="1" dirty="0">
              <a:solidFill>
                <a:schemeClr val="tx1"/>
              </a:solidFill>
            </a:rPr>
            <a:t> </a:t>
          </a:r>
          <a:r>
            <a:rPr lang="en-US" b="1" dirty="0" err="1">
              <a:solidFill>
                <a:schemeClr val="tx1"/>
              </a:solidFill>
            </a:rPr>
            <a:t>trị</a:t>
          </a:r>
          <a:endParaRPr lang="en-US" b="1" dirty="0">
            <a:solidFill>
              <a:schemeClr val="tx1"/>
            </a:solidFill>
          </a:endParaRPr>
        </a:p>
      </dgm:t>
    </dgm:pt>
    <dgm:pt modelId="{0F08A9B7-65D3-3A43-B0AD-4FCBAB27E3DB}" type="parTrans" cxnId="{BB98CC8A-75A7-AD4B-A3C5-C4E8319AFED0}">
      <dgm:prSet/>
      <dgm:spPr/>
      <dgm:t>
        <a:bodyPr/>
        <a:lstStyle/>
        <a:p>
          <a:endParaRPr lang="en-US"/>
        </a:p>
      </dgm:t>
    </dgm:pt>
    <dgm:pt modelId="{A613F082-2468-9540-A3C2-CACA744A0C6B}" type="sibTrans" cxnId="{BB98CC8A-75A7-AD4B-A3C5-C4E8319AFED0}">
      <dgm:prSet/>
      <dgm:spPr/>
      <dgm:t>
        <a:bodyPr/>
        <a:lstStyle/>
        <a:p>
          <a:endParaRPr lang="en-US"/>
        </a:p>
      </dgm:t>
    </dgm:pt>
    <dgm:pt modelId="{A0279FDF-7B56-8543-861E-E0297F84F55B}" type="pres">
      <dgm:prSet presAssocID="{90B28FE8-C588-1647-8220-515489518B0F}" presName="Name0" presStyleCnt="0">
        <dgm:presLayoutVars>
          <dgm:dir/>
          <dgm:resizeHandles val="exact"/>
        </dgm:presLayoutVars>
      </dgm:prSet>
      <dgm:spPr/>
    </dgm:pt>
    <dgm:pt modelId="{845DD49D-31F7-354E-9D56-2CBCA20964E7}" type="pres">
      <dgm:prSet presAssocID="{CDA7347E-96A9-004D-A7DD-EDB5333F2EDF}" presName="node" presStyleLbl="node1" presStyleIdx="0" presStyleCnt="3">
        <dgm:presLayoutVars>
          <dgm:bulletEnabled val="1"/>
        </dgm:presLayoutVars>
      </dgm:prSet>
      <dgm:spPr/>
    </dgm:pt>
    <dgm:pt modelId="{D6AC4B47-1EC8-5143-87EF-0AF083DDB389}" type="pres">
      <dgm:prSet presAssocID="{7487F819-5009-6841-B903-79294EB54F15}" presName="sibTrans" presStyleLbl="sibTrans2D1" presStyleIdx="0" presStyleCnt="3"/>
      <dgm:spPr/>
    </dgm:pt>
    <dgm:pt modelId="{EF03885A-ECEB-A244-B816-FA3234A803F0}" type="pres">
      <dgm:prSet presAssocID="{7487F819-5009-6841-B903-79294EB54F15}" presName="connectorText" presStyleLbl="sibTrans2D1" presStyleIdx="0" presStyleCnt="3"/>
      <dgm:spPr/>
    </dgm:pt>
    <dgm:pt modelId="{E10CA882-F799-A448-BFCF-6CB019074DA2}" type="pres">
      <dgm:prSet presAssocID="{D4480123-7DC8-B84E-867E-5B454B6641F1}" presName="node" presStyleLbl="node1" presStyleIdx="1" presStyleCnt="3">
        <dgm:presLayoutVars>
          <dgm:bulletEnabled val="1"/>
        </dgm:presLayoutVars>
      </dgm:prSet>
      <dgm:spPr/>
    </dgm:pt>
    <dgm:pt modelId="{B7B99189-F25A-E34D-A293-6B1E70207338}" type="pres">
      <dgm:prSet presAssocID="{B0DCF9EB-5AA7-2346-8C1F-C8045F3F6C0F}" presName="sibTrans" presStyleLbl="sibTrans2D1" presStyleIdx="1" presStyleCnt="3"/>
      <dgm:spPr/>
    </dgm:pt>
    <dgm:pt modelId="{4B8E8044-3C7A-7B43-B869-760281CD0DD0}" type="pres">
      <dgm:prSet presAssocID="{B0DCF9EB-5AA7-2346-8C1F-C8045F3F6C0F}" presName="connectorText" presStyleLbl="sibTrans2D1" presStyleIdx="1" presStyleCnt="3"/>
      <dgm:spPr/>
    </dgm:pt>
    <dgm:pt modelId="{F05C5BBF-B782-DE49-8F36-44085455F8A4}" type="pres">
      <dgm:prSet presAssocID="{4BD6615F-B138-B142-A54F-5794D9B99B7F}" presName="node" presStyleLbl="node1" presStyleIdx="2" presStyleCnt="3">
        <dgm:presLayoutVars>
          <dgm:bulletEnabled val="1"/>
        </dgm:presLayoutVars>
      </dgm:prSet>
      <dgm:spPr/>
    </dgm:pt>
    <dgm:pt modelId="{DCA715EC-5CF8-B54F-A0F5-A94FB6E2167D}" type="pres">
      <dgm:prSet presAssocID="{A613F082-2468-9540-A3C2-CACA744A0C6B}" presName="sibTrans" presStyleLbl="sibTrans2D1" presStyleIdx="2" presStyleCnt="3"/>
      <dgm:spPr/>
    </dgm:pt>
    <dgm:pt modelId="{4F302980-0714-D443-B73F-35D7E6E08C53}" type="pres">
      <dgm:prSet presAssocID="{A613F082-2468-9540-A3C2-CACA744A0C6B}" presName="connectorText" presStyleLbl="sibTrans2D1" presStyleIdx="2" presStyleCnt="3"/>
      <dgm:spPr/>
    </dgm:pt>
  </dgm:ptLst>
  <dgm:cxnLst>
    <dgm:cxn modelId="{4A23EB00-86C2-C24F-A850-19AC1CE56C68}" type="presOf" srcId="{A613F082-2468-9540-A3C2-CACA744A0C6B}" destId="{DCA715EC-5CF8-B54F-A0F5-A94FB6E2167D}" srcOrd="0" destOrd="0" presId="urn:microsoft.com/office/officeart/2005/8/layout/cycle7"/>
    <dgm:cxn modelId="{EE99B526-80CC-4D45-B2BB-9861CF2F6E01}" type="presOf" srcId="{7487F819-5009-6841-B903-79294EB54F15}" destId="{D6AC4B47-1EC8-5143-87EF-0AF083DDB389}" srcOrd="0" destOrd="0" presId="urn:microsoft.com/office/officeart/2005/8/layout/cycle7"/>
    <dgm:cxn modelId="{05115D2A-A59E-A04F-ADB6-FA00D6E9A1C3}" type="presOf" srcId="{4BD6615F-B138-B142-A54F-5794D9B99B7F}" destId="{F05C5BBF-B782-DE49-8F36-44085455F8A4}" srcOrd="0" destOrd="0" presId="urn:microsoft.com/office/officeart/2005/8/layout/cycle7"/>
    <dgm:cxn modelId="{1B00952F-DCD1-2548-972B-3D1498D3EB95}" type="presOf" srcId="{B0DCF9EB-5AA7-2346-8C1F-C8045F3F6C0F}" destId="{4B8E8044-3C7A-7B43-B869-760281CD0DD0}" srcOrd="1" destOrd="0" presId="urn:microsoft.com/office/officeart/2005/8/layout/cycle7"/>
    <dgm:cxn modelId="{79EC5288-9761-504A-9935-4FF44D2AAC6A}" type="presOf" srcId="{90B28FE8-C588-1647-8220-515489518B0F}" destId="{A0279FDF-7B56-8543-861E-E0297F84F55B}" srcOrd="0" destOrd="0" presId="urn:microsoft.com/office/officeart/2005/8/layout/cycle7"/>
    <dgm:cxn modelId="{BB98CC8A-75A7-AD4B-A3C5-C4E8319AFED0}" srcId="{90B28FE8-C588-1647-8220-515489518B0F}" destId="{4BD6615F-B138-B142-A54F-5794D9B99B7F}" srcOrd="2" destOrd="0" parTransId="{0F08A9B7-65D3-3A43-B0AD-4FCBAB27E3DB}" sibTransId="{A613F082-2468-9540-A3C2-CACA744A0C6B}"/>
    <dgm:cxn modelId="{E6956F94-F64B-AE4D-90C2-D4D192B27CCA}" type="presOf" srcId="{CDA7347E-96A9-004D-A7DD-EDB5333F2EDF}" destId="{845DD49D-31F7-354E-9D56-2CBCA20964E7}" srcOrd="0" destOrd="0" presId="urn:microsoft.com/office/officeart/2005/8/layout/cycle7"/>
    <dgm:cxn modelId="{3BAF649D-6943-2C4E-B57E-798770F1B1C1}" type="presOf" srcId="{D4480123-7DC8-B84E-867E-5B454B6641F1}" destId="{E10CA882-F799-A448-BFCF-6CB019074DA2}" srcOrd="0" destOrd="0" presId="urn:microsoft.com/office/officeart/2005/8/layout/cycle7"/>
    <dgm:cxn modelId="{AA3D65A1-6A60-4146-8F5C-2D54CA300770}" type="presOf" srcId="{B0DCF9EB-5AA7-2346-8C1F-C8045F3F6C0F}" destId="{B7B99189-F25A-E34D-A293-6B1E70207338}" srcOrd="0" destOrd="0" presId="urn:microsoft.com/office/officeart/2005/8/layout/cycle7"/>
    <dgm:cxn modelId="{251301BD-0D42-C244-AE7A-BEC52129306E}" srcId="{90B28FE8-C588-1647-8220-515489518B0F}" destId="{D4480123-7DC8-B84E-867E-5B454B6641F1}" srcOrd="1" destOrd="0" parTransId="{BB70E931-B159-2C4A-AB71-526DE96C4F81}" sibTransId="{B0DCF9EB-5AA7-2346-8C1F-C8045F3F6C0F}"/>
    <dgm:cxn modelId="{6FA613BE-8792-964B-A08D-8CD0AF403C02}" srcId="{90B28FE8-C588-1647-8220-515489518B0F}" destId="{CDA7347E-96A9-004D-A7DD-EDB5333F2EDF}" srcOrd="0" destOrd="0" parTransId="{A3C9147F-73B8-9B47-88D5-236E9782FEFC}" sibTransId="{7487F819-5009-6841-B903-79294EB54F15}"/>
    <dgm:cxn modelId="{1151CECF-AB6F-7F4C-AB94-FA3B72E7FB08}" type="presOf" srcId="{7487F819-5009-6841-B903-79294EB54F15}" destId="{EF03885A-ECEB-A244-B816-FA3234A803F0}" srcOrd="1" destOrd="0" presId="urn:microsoft.com/office/officeart/2005/8/layout/cycle7"/>
    <dgm:cxn modelId="{8FEFBEDF-2AAC-FD43-9474-B08F1C5237F6}" type="presOf" srcId="{A613F082-2468-9540-A3C2-CACA744A0C6B}" destId="{4F302980-0714-D443-B73F-35D7E6E08C53}" srcOrd="1" destOrd="0" presId="urn:microsoft.com/office/officeart/2005/8/layout/cycle7"/>
    <dgm:cxn modelId="{973807BC-A789-EC43-B383-846500542273}" type="presParOf" srcId="{A0279FDF-7B56-8543-861E-E0297F84F55B}" destId="{845DD49D-31F7-354E-9D56-2CBCA20964E7}" srcOrd="0" destOrd="0" presId="urn:microsoft.com/office/officeart/2005/8/layout/cycle7"/>
    <dgm:cxn modelId="{5CB1EC3E-7299-EA41-AD44-06BEC369478B}" type="presParOf" srcId="{A0279FDF-7B56-8543-861E-E0297F84F55B}" destId="{D6AC4B47-1EC8-5143-87EF-0AF083DDB389}" srcOrd="1" destOrd="0" presId="urn:microsoft.com/office/officeart/2005/8/layout/cycle7"/>
    <dgm:cxn modelId="{65198F5B-8CE6-5847-B643-BEDEEA67EF51}" type="presParOf" srcId="{D6AC4B47-1EC8-5143-87EF-0AF083DDB389}" destId="{EF03885A-ECEB-A244-B816-FA3234A803F0}" srcOrd="0" destOrd="0" presId="urn:microsoft.com/office/officeart/2005/8/layout/cycle7"/>
    <dgm:cxn modelId="{CFE42118-9055-9040-933A-C6CC878603C7}" type="presParOf" srcId="{A0279FDF-7B56-8543-861E-E0297F84F55B}" destId="{E10CA882-F799-A448-BFCF-6CB019074DA2}" srcOrd="2" destOrd="0" presId="urn:microsoft.com/office/officeart/2005/8/layout/cycle7"/>
    <dgm:cxn modelId="{153F74B4-7991-034D-A542-292D053334BF}" type="presParOf" srcId="{A0279FDF-7B56-8543-861E-E0297F84F55B}" destId="{B7B99189-F25A-E34D-A293-6B1E70207338}" srcOrd="3" destOrd="0" presId="urn:microsoft.com/office/officeart/2005/8/layout/cycle7"/>
    <dgm:cxn modelId="{4AD17EE2-39BD-2C4C-9EC4-1ADD48BA569D}" type="presParOf" srcId="{B7B99189-F25A-E34D-A293-6B1E70207338}" destId="{4B8E8044-3C7A-7B43-B869-760281CD0DD0}" srcOrd="0" destOrd="0" presId="urn:microsoft.com/office/officeart/2005/8/layout/cycle7"/>
    <dgm:cxn modelId="{0DC6E44C-28A0-7442-920C-B232C99CFCA1}" type="presParOf" srcId="{A0279FDF-7B56-8543-861E-E0297F84F55B}" destId="{F05C5BBF-B782-DE49-8F36-44085455F8A4}" srcOrd="4" destOrd="0" presId="urn:microsoft.com/office/officeart/2005/8/layout/cycle7"/>
    <dgm:cxn modelId="{1874A3F7-61AC-1F48-9643-59E9D244184F}" type="presParOf" srcId="{A0279FDF-7B56-8543-861E-E0297F84F55B}" destId="{DCA715EC-5CF8-B54F-A0F5-A94FB6E2167D}" srcOrd="5" destOrd="0" presId="urn:microsoft.com/office/officeart/2005/8/layout/cycle7"/>
    <dgm:cxn modelId="{1B0E5BDB-8D34-0045-B732-DE74CB9343AC}" type="presParOf" srcId="{DCA715EC-5CF8-B54F-A0F5-A94FB6E2167D}" destId="{4F302980-0714-D443-B73F-35D7E6E08C53}"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8A91D2-D990-054D-91B1-ADF78569111C}" type="doc">
      <dgm:prSet loTypeId="urn:microsoft.com/office/officeart/2005/8/layout/lProcess2" loCatId="" qsTypeId="urn:microsoft.com/office/officeart/2005/8/quickstyle/simple4" qsCatId="simple" csTypeId="urn:microsoft.com/office/officeart/2005/8/colors/accent1_2" csCatId="accent1" phldr="1"/>
      <dgm:spPr/>
      <dgm:t>
        <a:bodyPr/>
        <a:lstStyle/>
        <a:p>
          <a:endParaRPr lang="en-US"/>
        </a:p>
      </dgm:t>
    </dgm:pt>
    <dgm:pt modelId="{1AE991E7-02E2-3943-AC71-97F586B1D2D4}">
      <dgm:prSet phldrT="[Text]" custT="1"/>
      <dgm:spPr/>
      <dgm:t>
        <a:bodyPr/>
        <a:lstStyle/>
        <a:p>
          <a:r>
            <a:rPr lang="en-US" sz="2800" dirty="0" err="1"/>
            <a:t>Không</a:t>
          </a:r>
          <a:r>
            <a:rPr lang="en-US" sz="2800" dirty="0"/>
            <a:t> </a:t>
          </a:r>
          <a:r>
            <a:rPr lang="en-US" sz="2800" dirty="0" err="1"/>
            <a:t>đặc</a:t>
          </a:r>
          <a:r>
            <a:rPr lang="en-US" sz="2800" dirty="0"/>
            <a:t> </a:t>
          </a:r>
          <a:r>
            <a:rPr lang="en-US" sz="2800" dirty="0" err="1"/>
            <a:t>hiệu</a:t>
          </a:r>
          <a:r>
            <a:rPr lang="en-US" sz="2800" dirty="0"/>
            <a:t> </a:t>
          </a:r>
          <a:r>
            <a:rPr lang="en-US" sz="2800" dirty="0" err="1"/>
            <a:t>liên</a:t>
          </a:r>
          <a:r>
            <a:rPr lang="en-US" sz="2800" dirty="0"/>
            <a:t> </a:t>
          </a:r>
          <a:r>
            <a:rPr lang="en-US" sz="2800" dirty="0" err="1"/>
            <a:t>quan</a:t>
          </a:r>
          <a:r>
            <a:rPr lang="en-US" sz="2800" dirty="0"/>
            <a:t> </a:t>
          </a:r>
          <a:r>
            <a:rPr lang="en-US" sz="2800" dirty="0" err="1"/>
            <a:t>nhiễm</a:t>
          </a:r>
          <a:r>
            <a:rPr lang="en-US" sz="2800" dirty="0"/>
            <a:t> </a:t>
          </a:r>
          <a:r>
            <a:rPr lang="en-US" sz="2800" dirty="0" err="1"/>
            <a:t>trùng</a:t>
          </a:r>
          <a:endParaRPr lang="en-US" sz="2800" dirty="0"/>
        </a:p>
      </dgm:t>
    </dgm:pt>
    <dgm:pt modelId="{4E455532-6827-5746-9A75-56774C22491D}" type="parTrans" cxnId="{4DBCB4A8-8A1D-4F4E-8DF9-541B88982520}">
      <dgm:prSet/>
      <dgm:spPr/>
      <dgm:t>
        <a:bodyPr/>
        <a:lstStyle/>
        <a:p>
          <a:endParaRPr lang="en-US"/>
        </a:p>
      </dgm:t>
    </dgm:pt>
    <dgm:pt modelId="{C8E743E5-70AB-F047-8D31-F16D02B7AE9C}" type="sibTrans" cxnId="{4DBCB4A8-8A1D-4F4E-8DF9-541B88982520}">
      <dgm:prSet/>
      <dgm:spPr/>
      <dgm:t>
        <a:bodyPr/>
        <a:lstStyle/>
        <a:p>
          <a:endParaRPr lang="en-US"/>
        </a:p>
      </dgm:t>
    </dgm:pt>
    <dgm:pt modelId="{8CC11FA5-A6DE-FF43-BC9F-A719135CDE49}">
      <dgm:prSet phldrT="[Text]" custT="1"/>
      <dgm:spPr/>
      <dgm:t>
        <a:bodyPr/>
        <a:lstStyle/>
        <a:p>
          <a:pPr algn="l">
            <a:lnSpc>
              <a:spcPct val="70000"/>
            </a:lnSpc>
          </a:pPr>
          <a:r>
            <a:rPr lang="en-US" sz="2400" dirty="0" err="1">
              <a:solidFill>
                <a:srgbClr val="000000"/>
              </a:solidFill>
            </a:rPr>
            <a:t>Sốt</a:t>
          </a:r>
          <a:endParaRPr lang="en-US" sz="2400" dirty="0">
            <a:solidFill>
              <a:srgbClr val="000000"/>
            </a:solidFill>
          </a:endParaRPr>
        </a:p>
        <a:p>
          <a:pPr algn="l">
            <a:lnSpc>
              <a:spcPct val="70000"/>
            </a:lnSpc>
          </a:pPr>
          <a:r>
            <a:rPr lang="en-US" sz="2400" dirty="0" err="1">
              <a:solidFill>
                <a:srgbClr val="000000"/>
              </a:solidFill>
            </a:rPr>
            <a:t>Chán</a:t>
          </a:r>
          <a:r>
            <a:rPr lang="en-US" sz="2400" dirty="0">
              <a:solidFill>
                <a:srgbClr val="000000"/>
              </a:solidFill>
            </a:rPr>
            <a:t> </a:t>
          </a:r>
          <a:r>
            <a:rPr lang="en-US" sz="2400" dirty="0" err="1">
              <a:solidFill>
                <a:srgbClr val="000000"/>
              </a:solidFill>
            </a:rPr>
            <a:t>ăn</a:t>
          </a:r>
          <a:r>
            <a:rPr lang="en-US" sz="2400" dirty="0">
              <a:solidFill>
                <a:srgbClr val="000000"/>
              </a:solidFill>
            </a:rPr>
            <a:t>/ </a:t>
          </a:r>
          <a:r>
            <a:rPr lang="en-US" sz="2400" dirty="0" err="1">
              <a:solidFill>
                <a:srgbClr val="000000"/>
              </a:solidFill>
            </a:rPr>
            <a:t>bỏ</a:t>
          </a:r>
          <a:r>
            <a:rPr lang="en-US" sz="2400" dirty="0">
              <a:solidFill>
                <a:srgbClr val="000000"/>
              </a:solidFill>
            </a:rPr>
            <a:t> </a:t>
          </a:r>
          <a:r>
            <a:rPr lang="en-US" sz="2400" dirty="0" err="1">
              <a:solidFill>
                <a:srgbClr val="000000"/>
              </a:solidFill>
            </a:rPr>
            <a:t>ăn</a:t>
          </a:r>
          <a:r>
            <a:rPr lang="en-US" sz="2400" dirty="0">
              <a:solidFill>
                <a:srgbClr val="000000"/>
              </a:solidFill>
            </a:rPr>
            <a:t> </a:t>
          </a:r>
          <a:r>
            <a:rPr lang="mr-IN" sz="2400" dirty="0">
              <a:solidFill>
                <a:srgbClr val="000000"/>
              </a:solidFill>
            </a:rPr>
            <a:t>–</a:t>
          </a:r>
          <a:r>
            <a:rPr lang="en-US" sz="2400" dirty="0">
              <a:solidFill>
                <a:srgbClr val="000000"/>
              </a:solidFill>
            </a:rPr>
            <a:t> </a:t>
          </a:r>
          <a:r>
            <a:rPr lang="en-US" sz="2400" dirty="0" err="1">
              <a:solidFill>
                <a:srgbClr val="000000"/>
              </a:solidFill>
            </a:rPr>
            <a:t>bú</a:t>
          </a:r>
          <a:endParaRPr lang="en-US" sz="2400" dirty="0">
            <a:solidFill>
              <a:srgbClr val="000000"/>
            </a:solidFill>
          </a:endParaRPr>
        </a:p>
        <a:p>
          <a:pPr algn="l">
            <a:lnSpc>
              <a:spcPct val="70000"/>
            </a:lnSpc>
          </a:pPr>
          <a:r>
            <a:rPr lang="en-US" sz="2400" dirty="0" err="1">
              <a:solidFill>
                <a:srgbClr val="000000"/>
              </a:solidFill>
            </a:rPr>
            <a:t>Đau</a:t>
          </a:r>
          <a:r>
            <a:rPr lang="en-US" sz="2400" dirty="0">
              <a:solidFill>
                <a:srgbClr val="000000"/>
              </a:solidFill>
            </a:rPr>
            <a:t> </a:t>
          </a:r>
          <a:r>
            <a:rPr lang="en-US" sz="2400" dirty="0" err="1">
              <a:solidFill>
                <a:srgbClr val="000000"/>
              </a:solidFill>
            </a:rPr>
            <a:t>đầu</a:t>
          </a:r>
          <a:endParaRPr lang="en-US" sz="2400" dirty="0">
            <a:solidFill>
              <a:srgbClr val="000000"/>
            </a:solidFill>
          </a:endParaRPr>
        </a:p>
        <a:p>
          <a:pPr algn="l">
            <a:lnSpc>
              <a:spcPct val="70000"/>
            </a:lnSpc>
          </a:pPr>
          <a:r>
            <a:rPr lang="en-US" sz="2400" dirty="0" err="1">
              <a:solidFill>
                <a:srgbClr val="000000"/>
              </a:solidFill>
            </a:rPr>
            <a:t>Triệu</a:t>
          </a:r>
          <a:r>
            <a:rPr lang="en-US" sz="2400" dirty="0">
              <a:solidFill>
                <a:srgbClr val="000000"/>
              </a:solidFill>
            </a:rPr>
            <a:t> </a:t>
          </a:r>
          <a:r>
            <a:rPr lang="en-US" sz="2400" dirty="0" err="1">
              <a:solidFill>
                <a:srgbClr val="000000"/>
              </a:solidFill>
            </a:rPr>
            <a:t>chứng</a:t>
          </a:r>
          <a:r>
            <a:rPr lang="en-US" sz="2400" dirty="0">
              <a:solidFill>
                <a:srgbClr val="000000"/>
              </a:solidFill>
            </a:rPr>
            <a:t> </a:t>
          </a:r>
          <a:r>
            <a:rPr lang="en-US" sz="2400" dirty="0" err="1">
              <a:solidFill>
                <a:srgbClr val="000000"/>
              </a:solidFill>
            </a:rPr>
            <a:t>đường</a:t>
          </a:r>
          <a:r>
            <a:rPr lang="en-US" sz="2400" dirty="0">
              <a:solidFill>
                <a:srgbClr val="000000"/>
              </a:solidFill>
            </a:rPr>
            <a:t> </a:t>
          </a:r>
          <a:r>
            <a:rPr lang="en-US" sz="2400" dirty="0" err="1">
              <a:solidFill>
                <a:srgbClr val="000000"/>
              </a:solidFill>
            </a:rPr>
            <a:t>hô</a:t>
          </a:r>
          <a:r>
            <a:rPr lang="en-US" sz="2400" dirty="0">
              <a:solidFill>
                <a:srgbClr val="000000"/>
              </a:solidFill>
            </a:rPr>
            <a:t> </a:t>
          </a:r>
          <a:r>
            <a:rPr lang="en-US" sz="2400" dirty="0" err="1">
              <a:solidFill>
                <a:srgbClr val="000000"/>
              </a:solidFill>
            </a:rPr>
            <a:t>hấp</a:t>
          </a:r>
          <a:endParaRPr lang="en-US" sz="2400" dirty="0">
            <a:solidFill>
              <a:srgbClr val="000000"/>
            </a:solidFill>
          </a:endParaRPr>
        </a:p>
        <a:p>
          <a:pPr algn="l">
            <a:lnSpc>
              <a:spcPct val="70000"/>
            </a:lnSpc>
          </a:pPr>
          <a:r>
            <a:rPr lang="en-US" sz="2400" dirty="0" err="1">
              <a:solidFill>
                <a:srgbClr val="000000"/>
              </a:solidFill>
            </a:rPr>
            <a:t>Đau</a:t>
          </a:r>
          <a:r>
            <a:rPr lang="en-US" sz="2400" dirty="0">
              <a:solidFill>
                <a:srgbClr val="000000"/>
              </a:solidFill>
            </a:rPr>
            <a:t> </a:t>
          </a:r>
          <a:r>
            <a:rPr lang="en-US" sz="2400" dirty="0" err="1">
              <a:solidFill>
                <a:srgbClr val="000000"/>
              </a:solidFill>
            </a:rPr>
            <a:t>khớp</a:t>
          </a:r>
          <a:r>
            <a:rPr lang="en-US" sz="2400" dirty="0">
              <a:solidFill>
                <a:srgbClr val="000000"/>
              </a:solidFill>
            </a:rPr>
            <a:t>, </a:t>
          </a:r>
          <a:r>
            <a:rPr lang="en-US" sz="2400" dirty="0" err="1">
              <a:solidFill>
                <a:srgbClr val="000000"/>
              </a:solidFill>
            </a:rPr>
            <a:t>đau</a:t>
          </a:r>
          <a:r>
            <a:rPr lang="en-US" sz="2400" dirty="0">
              <a:solidFill>
                <a:srgbClr val="000000"/>
              </a:solidFill>
            </a:rPr>
            <a:t> </a:t>
          </a:r>
          <a:r>
            <a:rPr lang="en-US" sz="2400" dirty="0" err="1">
              <a:solidFill>
                <a:srgbClr val="000000"/>
              </a:solidFill>
            </a:rPr>
            <a:t>cơ</a:t>
          </a:r>
          <a:endParaRPr lang="en-US" sz="2400" dirty="0">
            <a:solidFill>
              <a:srgbClr val="000000"/>
            </a:solidFill>
          </a:endParaRPr>
        </a:p>
        <a:p>
          <a:pPr algn="l">
            <a:lnSpc>
              <a:spcPct val="70000"/>
            </a:lnSpc>
          </a:pPr>
          <a:r>
            <a:rPr lang="en-US" sz="2400" dirty="0">
              <a:solidFill>
                <a:srgbClr val="000000"/>
              </a:solidFill>
            </a:rPr>
            <a:t>Tim </a:t>
          </a:r>
          <a:r>
            <a:rPr lang="en-US" sz="2400" dirty="0" err="1">
              <a:solidFill>
                <a:srgbClr val="000000"/>
              </a:solidFill>
            </a:rPr>
            <a:t>nhanh</a:t>
          </a:r>
          <a:r>
            <a:rPr lang="en-US" sz="2400" dirty="0">
              <a:solidFill>
                <a:srgbClr val="000000"/>
              </a:solidFill>
            </a:rPr>
            <a:t>, </a:t>
          </a:r>
          <a:r>
            <a:rPr lang="en-US" sz="2400" dirty="0" err="1">
              <a:solidFill>
                <a:srgbClr val="000000"/>
              </a:solidFill>
            </a:rPr>
            <a:t>hạ</a:t>
          </a:r>
          <a:r>
            <a:rPr lang="en-US" sz="2400" dirty="0">
              <a:solidFill>
                <a:srgbClr val="000000"/>
              </a:solidFill>
            </a:rPr>
            <a:t> </a:t>
          </a:r>
          <a:r>
            <a:rPr lang="en-US" sz="2400" dirty="0" err="1">
              <a:solidFill>
                <a:srgbClr val="000000"/>
              </a:solidFill>
            </a:rPr>
            <a:t>huyết</a:t>
          </a:r>
          <a:r>
            <a:rPr lang="en-US" sz="2400" dirty="0">
              <a:solidFill>
                <a:srgbClr val="000000"/>
              </a:solidFill>
            </a:rPr>
            <a:t> </a:t>
          </a:r>
          <a:r>
            <a:rPr lang="en-US" sz="2400" dirty="0" err="1">
              <a:solidFill>
                <a:srgbClr val="000000"/>
              </a:solidFill>
            </a:rPr>
            <a:t>áp</a:t>
          </a:r>
          <a:endParaRPr lang="en-US" sz="2400" dirty="0">
            <a:solidFill>
              <a:srgbClr val="000000"/>
            </a:solidFill>
          </a:endParaRPr>
        </a:p>
        <a:p>
          <a:pPr algn="l">
            <a:lnSpc>
              <a:spcPct val="70000"/>
            </a:lnSpc>
          </a:pPr>
          <a:r>
            <a:rPr lang="en-US" sz="2400" dirty="0">
              <a:solidFill>
                <a:srgbClr val="000000"/>
              </a:solidFill>
            </a:rPr>
            <a:t>Sang </a:t>
          </a:r>
          <a:r>
            <a:rPr lang="en-US" sz="2400" dirty="0" err="1">
              <a:solidFill>
                <a:srgbClr val="000000"/>
              </a:solidFill>
            </a:rPr>
            <a:t>thương</a:t>
          </a:r>
          <a:r>
            <a:rPr lang="en-US" sz="2400" dirty="0">
              <a:solidFill>
                <a:srgbClr val="000000"/>
              </a:solidFill>
            </a:rPr>
            <a:t> da</a:t>
          </a:r>
        </a:p>
        <a:p>
          <a:pPr algn="l">
            <a:lnSpc>
              <a:spcPct val="70000"/>
            </a:lnSpc>
          </a:pPr>
          <a:endParaRPr lang="en-US" sz="2400" dirty="0">
            <a:solidFill>
              <a:srgbClr val="000000"/>
            </a:solidFill>
          </a:endParaRPr>
        </a:p>
      </dgm:t>
    </dgm:pt>
    <dgm:pt modelId="{09B76240-26C2-0242-88D8-8205DDC84BC4}" type="parTrans" cxnId="{D5CCD7F3-B0EE-5D41-8DCB-C26AD53498A2}">
      <dgm:prSet/>
      <dgm:spPr/>
      <dgm:t>
        <a:bodyPr/>
        <a:lstStyle/>
        <a:p>
          <a:endParaRPr lang="en-US"/>
        </a:p>
      </dgm:t>
    </dgm:pt>
    <dgm:pt modelId="{171A71D8-C676-8140-97F8-8DC843F4A1FF}" type="sibTrans" cxnId="{D5CCD7F3-B0EE-5D41-8DCB-C26AD53498A2}">
      <dgm:prSet/>
      <dgm:spPr/>
      <dgm:t>
        <a:bodyPr/>
        <a:lstStyle/>
        <a:p>
          <a:endParaRPr lang="en-US"/>
        </a:p>
      </dgm:t>
    </dgm:pt>
    <dgm:pt modelId="{7844D698-8C26-4049-85CA-C3183A3896B0}">
      <dgm:prSet phldrT="[Text]" custT="1"/>
      <dgm:spPr/>
      <dgm:t>
        <a:bodyPr/>
        <a:lstStyle/>
        <a:p>
          <a:r>
            <a:rPr lang="en-US" sz="2800" dirty="0" err="1"/>
            <a:t>Dấu</a:t>
          </a:r>
          <a:r>
            <a:rPr lang="en-US" sz="2800" dirty="0"/>
            <a:t> </a:t>
          </a:r>
          <a:r>
            <a:rPr lang="en-US" sz="2800" dirty="0" err="1"/>
            <a:t>kích</a:t>
          </a:r>
          <a:r>
            <a:rPr lang="en-US" sz="2800" dirty="0"/>
            <a:t> </a:t>
          </a:r>
          <a:r>
            <a:rPr lang="en-US" sz="2800" dirty="0" err="1"/>
            <a:t>thích</a:t>
          </a:r>
          <a:r>
            <a:rPr lang="en-US" sz="2800" dirty="0"/>
            <a:t> </a:t>
          </a:r>
          <a:r>
            <a:rPr lang="en-US" sz="2800" dirty="0" err="1"/>
            <a:t>màng</a:t>
          </a:r>
          <a:r>
            <a:rPr lang="en-US" sz="2800" dirty="0"/>
            <a:t> </a:t>
          </a:r>
          <a:r>
            <a:rPr lang="en-US" sz="2800" dirty="0" err="1"/>
            <a:t>não</a:t>
          </a:r>
          <a:r>
            <a:rPr lang="en-US" sz="2800" dirty="0"/>
            <a:t> </a:t>
          </a:r>
        </a:p>
      </dgm:t>
    </dgm:pt>
    <dgm:pt modelId="{ED5670F8-9496-894C-B92C-2B17F3958375}" type="parTrans" cxnId="{A0EBB8C9-A278-7745-83A7-87310D27ED8B}">
      <dgm:prSet/>
      <dgm:spPr/>
      <dgm:t>
        <a:bodyPr/>
        <a:lstStyle/>
        <a:p>
          <a:endParaRPr lang="en-US"/>
        </a:p>
      </dgm:t>
    </dgm:pt>
    <dgm:pt modelId="{705A0152-07D2-2444-B41E-25640B42FE69}" type="sibTrans" cxnId="{A0EBB8C9-A278-7745-83A7-87310D27ED8B}">
      <dgm:prSet/>
      <dgm:spPr/>
      <dgm:t>
        <a:bodyPr/>
        <a:lstStyle/>
        <a:p>
          <a:endParaRPr lang="en-US"/>
        </a:p>
      </dgm:t>
    </dgm:pt>
    <dgm:pt modelId="{5FB63924-D1C5-7C48-B0B5-B04EFA4FF4E0}">
      <dgm:prSet phldrT="[Text]" custT="1"/>
      <dgm:spPr/>
      <dgm:t>
        <a:bodyPr/>
        <a:lstStyle/>
        <a:p>
          <a:r>
            <a:rPr lang="en-US" sz="2800" dirty="0" err="1">
              <a:solidFill>
                <a:srgbClr val="000000"/>
              </a:solidFill>
            </a:rPr>
            <a:t>Cổ</a:t>
          </a:r>
          <a:r>
            <a:rPr lang="en-US" sz="2800" dirty="0">
              <a:solidFill>
                <a:srgbClr val="000000"/>
              </a:solidFill>
            </a:rPr>
            <a:t> </a:t>
          </a:r>
          <a:r>
            <a:rPr lang="en-US" sz="2800" dirty="0" err="1">
              <a:solidFill>
                <a:srgbClr val="000000"/>
              </a:solidFill>
            </a:rPr>
            <a:t>gượng</a:t>
          </a:r>
          <a:endParaRPr lang="en-US" sz="2800" dirty="0">
            <a:solidFill>
              <a:srgbClr val="000000"/>
            </a:solidFill>
          </a:endParaRPr>
        </a:p>
        <a:p>
          <a:r>
            <a:rPr lang="en-US" sz="2800" dirty="0" err="1">
              <a:solidFill>
                <a:srgbClr val="000000"/>
              </a:solidFill>
            </a:rPr>
            <a:t>Đau</a:t>
          </a:r>
          <a:r>
            <a:rPr lang="en-US" sz="2800" dirty="0">
              <a:solidFill>
                <a:srgbClr val="000000"/>
              </a:solidFill>
            </a:rPr>
            <a:t> </a:t>
          </a:r>
          <a:r>
            <a:rPr lang="en-US" sz="2800" dirty="0" err="1">
              <a:solidFill>
                <a:srgbClr val="000000"/>
              </a:solidFill>
            </a:rPr>
            <a:t>lưng</a:t>
          </a:r>
          <a:endParaRPr lang="en-US" sz="2800" dirty="0">
            <a:solidFill>
              <a:srgbClr val="000000"/>
            </a:solidFill>
          </a:endParaRPr>
        </a:p>
        <a:p>
          <a:r>
            <a:rPr lang="en-US" sz="2800" dirty="0" err="1">
              <a:solidFill>
                <a:srgbClr val="000000"/>
              </a:solidFill>
            </a:rPr>
            <a:t>Kernig</a:t>
          </a:r>
          <a:endParaRPr lang="en-US" sz="2800" dirty="0">
            <a:solidFill>
              <a:srgbClr val="000000"/>
            </a:solidFill>
          </a:endParaRPr>
        </a:p>
        <a:p>
          <a:r>
            <a:rPr lang="en-US" sz="2800" dirty="0" err="1">
              <a:solidFill>
                <a:srgbClr val="000000"/>
              </a:solidFill>
            </a:rPr>
            <a:t>Brudzinski</a:t>
          </a:r>
          <a:endParaRPr lang="en-US" sz="2800" dirty="0">
            <a:solidFill>
              <a:srgbClr val="000000"/>
            </a:solidFill>
          </a:endParaRPr>
        </a:p>
      </dgm:t>
    </dgm:pt>
    <dgm:pt modelId="{668FC934-B2EC-404F-A2E7-06775100D0E3}" type="parTrans" cxnId="{31E6A599-8D5E-D54D-85B7-9971D3945DF1}">
      <dgm:prSet/>
      <dgm:spPr/>
      <dgm:t>
        <a:bodyPr/>
        <a:lstStyle/>
        <a:p>
          <a:endParaRPr lang="en-US"/>
        </a:p>
      </dgm:t>
    </dgm:pt>
    <dgm:pt modelId="{8F8E9D19-8FD6-3946-9634-A57751F0B738}" type="sibTrans" cxnId="{31E6A599-8D5E-D54D-85B7-9971D3945DF1}">
      <dgm:prSet/>
      <dgm:spPr/>
      <dgm:t>
        <a:bodyPr/>
        <a:lstStyle/>
        <a:p>
          <a:endParaRPr lang="en-US"/>
        </a:p>
      </dgm:t>
    </dgm:pt>
    <dgm:pt modelId="{D71B9331-F4C7-AD45-9494-B7D12C12600D}" type="pres">
      <dgm:prSet presAssocID="{E58A91D2-D990-054D-91B1-ADF78569111C}" presName="theList" presStyleCnt="0">
        <dgm:presLayoutVars>
          <dgm:dir/>
          <dgm:animLvl val="lvl"/>
          <dgm:resizeHandles val="exact"/>
        </dgm:presLayoutVars>
      </dgm:prSet>
      <dgm:spPr/>
    </dgm:pt>
    <dgm:pt modelId="{D1EE9A11-F645-694A-81C1-C42B20284F10}" type="pres">
      <dgm:prSet presAssocID="{1AE991E7-02E2-3943-AC71-97F586B1D2D4}" presName="compNode" presStyleCnt="0"/>
      <dgm:spPr/>
    </dgm:pt>
    <dgm:pt modelId="{2DFEA40C-05B8-E540-BD56-8AF56CB4D5A1}" type="pres">
      <dgm:prSet presAssocID="{1AE991E7-02E2-3943-AC71-97F586B1D2D4}" presName="aNode" presStyleLbl="bgShp" presStyleIdx="0" presStyleCnt="2"/>
      <dgm:spPr/>
    </dgm:pt>
    <dgm:pt modelId="{5A80D4DC-B7B1-2B4A-A4A8-7DBF25D33008}" type="pres">
      <dgm:prSet presAssocID="{1AE991E7-02E2-3943-AC71-97F586B1D2D4}" presName="textNode" presStyleLbl="bgShp" presStyleIdx="0" presStyleCnt="2"/>
      <dgm:spPr/>
    </dgm:pt>
    <dgm:pt modelId="{CACDA34D-68C0-F54D-AF3E-E2AE11F1161D}" type="pres">
      <dgm:prSet presAssocID="{1AE991E7-02E2-3943-AC71-97F586B1D2D4}" presName="compChildNode" presStyleCnt="0"/>
      <dgm:spPr/>
    </dgm:pt>
    <dgm:pt modelId="{2C8934FC-6B04-F741-8D95-E5CC8CA880D1}" type="pres">
      <dgm:prSet presAssocID="{1AE991E7-02E2-3943-AC71-97F586B1D2D4}" presName="theInnerList" presStyleCnt="0"/>
      <dgm:spPr/>
    </dgm:pt>
    <dgm:pt modelId="{D44B2209-42DB-6641-92E4-6AA6C4A3AF44}" type="pres">
      <dgm:prSet presAssocID="{8CC11FA5-A6DE-FF43-BC9F-A719135CDE49}" presName="childNode" presStyleLbl="node1" presStyleIdx="0" presStyleCnt="2" custScaleX="124607" custScaleY="122021">
        <dgm:presLayoutVars>
          <dgm:bulletEnabled val="1"/>
        </dgm:presLayoutVars>
      </dgm:prSet>
      <dgm:spPr/>
    </dgm:pt>
    <dgm:pt modelId="{7FC22852-EF02-A44D-8117-FE3AC59134B6}" type="pres">
      <dgm:prSet presAssocID="{1AE991E7-02E2-3943-AC71-97F586B1D2D4}" presName="aSpace" presStyleCnt="0"/>
      <dgm:spPr/>
    </dgm:pt>
    <dgm:pt modelId="{FA4C3970-E048-334A-BBD9-95FAA796D902}" type="pres">
      <dgm:prSet presAssocID="{7844D698-8C26-4049-85CA-C3183A3896B0}" presName="compNode" presStyleCnt="0"/>
      <dgm:spPr/>
    </dgm:pt>
    <dgm:pt modelId="{998238EC-E47F-434C-9C48-0896BEAF2A2D}" type="pres">
      <dgm:prSet presAssocID="{7844D698-8C26-4049-85CA-C3183A3896B0}" presName="aNode" presStyleLbl="bgShp" presStyleIdx="1" presStyleCnt="2"/>
      <dgm:spPr/>
    </dgm:pt>
    <dgm:pt modelId="{07D39BD4-E9B3-0443-A3E8-9CCC02526B00}" type="pres">
      <dgm:prSet presAssocID="{7844D698-8C26-4049-85CA-C3183A3896B0}" presName="textNode" presStyleLbl="bgShp" presStyleIdx="1" presStyleCnt="2"/>
      <dgm:spPr/>
    </dgm:pt>
    <dgm:pt modelId="{D7DF1D9F-CCB8-1243-98FB-76AEC271990E}" type="pres">
      <dgm:prSet presAssocID="{7844D698-8C26-4049-85CA-C3183A3896B0}" presName="compChildNode" presStyleCnt="0"/>
      <dgm:spPr/>
    </dgm:pt>
    <dgm:pt modelId="{0E831258-1AC1-6246-BDED-531A5B236085}" type="pres">
      <dgm:prSet presAssocID="{7844D698-8C26-4049-85CA-C3183A3896B0}" presName="theInnerList" presStyleCnt="0"/>
      <dgm:spPr/>
    </dgm:pt>
    <dgm:pt modelId="{2FD24B8C-8C2B-B644-9DF9-5F5EF39592F6}" type="pres">
      <dgm:prSet presAssocID="{5FB63924-D1C5-7C48-B0B5-B04EFA4FF4E0}" presName="childNode" presStyleLbl="node1" presStyleIdx="1" presStyleCnt="2">
        <dgm:presLayoutVars>
          <dgm:bulletEnabled val="1"/>
        </dgm:presLayoutVars>
      </dgm:prSet>
      <dgm:spPr/>
    </dgm:pt>
  </dgm:ptLst>
  <dgm:cxnLst>
    <dgm:cxn modelId="{321B2E2D-5C49-1546-8A06-5E5CBFD903A6}" type="presOf" srcId="{7844D698-8C26-4049-85CA-C3183A3896B0}" destId="{07D39BD4-E9B3-0443-A3E8-9CCC02526B00}" srcOrd="1" destOrd="0" presId="urn:microsoft.com/office/officeart/2005/8/layout/lProcess2"/>
    <dgm:cxn modelId="{2CA1F62D-074B-0746-9B17-FFC0972DEA57}" type="presOf" srcId="{1AE991E7-02E2-3943-AC71-97F586B1D2D4}" destId="{2DFEA40C-05B8-E540-BD56-8AF56CB4D5A1}" srcOrd="0" destOrd="0" presId="urn:microsoft.com/office/officeart/2005/8/layout/lProcess2"/>
    <dgm:cxn modelId="{085EDD65-EA03-BD43-B8FC-F1A337720578}" type="presOf" srcId="{5FB63924-D1C5-7C48-B0B5-B04EFA4FF4E0}" destId="{2FD24B8C-8C2B-B644-9DF9-5F5EF39592F6}" srcOrd="0" destOrd="0" presId="urn:microsoft.com/office/officeart/2005/8/layout/lProcess2"/>
    <dgm:cxn modelId="{05FC5481-7A85-7C4F-AE6F-D68318EFC492}" type="presOf" srcId="{7844D698-8C26-4049-85CA-C3183A3896B0}" destId="{998238EC-E47F-434C-9C48-0896BEAF2A2D}" srcOrd="0" destOrd="0" presId="urn:microsoft.com/office/officeart/2005/8/layout/lProcess2"/>
    <dgm:cxn modelId="{31E6A599-8D5E-D54D-85B7-9971D3945DF1}" srcId="{7844D698-8C26-4049-85CA-C3183A3896B0}" destId="{5FB63924-D1C5-7C48-B0B5-B04EFA4FF4E0}" srcOrd="0" destOrd="0" parTransId="{668FC934-B2EC-404F-A2E7-06775100D0E3}" sibTransId="{8F8E9D19-8FD6-3946-9634-A57751F0B738}"/>
    <dgm:cxn modelId="{C876C7A6-722C-4C44-B9CD-EB84CD98891A}" type="presOf" srcId="{8CC11FA5-A6DE-FF43-BC9F-A719135CDE49}" destId="{D44B2209-42DB-6641-92E4-6AA6C4A3AF44}" srcOrd="0" destOrd="0" presId="urn:microsoft.com/office/officeart/2005/8/layout/lProcess2"/>
    <dgm:cxn modelId="{4DBCB4A8-8A1D-4F4E-8DF9-541B88982520}" srcId="{E58A91D2-D990-054D-91B1-ADF78569111C}" destId="{1AE991E7-02E2-3943-AC71-97F586B1D2D4}" srcOrd="0" destOrd="0" parTransId="{4E455532-6827-5746-9A75-56774C22491D}" sibTransId="{C8E743E5-70AB-F047-8D31-F16D02B7AE9C}"/>
    <dgm:cxn modelId="{A0EBB8C9-A278-7745-83A7-87310D27ED8B}" srcId="{E58A91D2-D990-054D-91B1-ADF78569111C}" destId="{7844D698-8C26-4049-85CA-C3183A3896B0}" srcOrd="1" destOrd="0" parTransId="{ED5670F8-9496-894C-B92C-2B17F3958375}" sibTransId="{705A0152-07D2-2444-B41E-25640B42FE69}"/>
    <dgm:cxn modelId="{BAE2F1D4-B405-FE40-9D71-DE54051F275A}" type="presOf" srcId="{1AE991E7-02E2-3943-AC71-97F586B1D2D4}" destId="{5A80D4DC-B7B1-2B4A-A4A8-7DBF25D33008}" srcOrd="1" destOrd="0" presId="urn:microsoft.com/office/officeart/2005/8/layout/lProcess2"/>
    <dgm:cxn modelId="{AA2BB9E4-EBB4-9C41-B57F-B9E7F3BB953E}" type="presOf" srcId="{E58A91D2-D990-054D-91B1-ADF78569111C}" destId="{D71B9331-F4C7-AD45-9494-B7D12C12600D}" srcOrd="0" destOrd="0" presId="urn:microsoft.com/office/officeart/2005/8/layout/lProcess2"/>
    <dgm:cxn modelId="{D5CCD7F3-B0EE-5D41-8DCB-C26AD53498A2}" srcId="{1AE991E7-02E2-3943-AC71-97F586B1D2D4}" destId="{8CC11FA5-A6DE-FF43-BC9F-A719135CDE49}" srcOrd="0" destOrd="0" parTransId="{09B76240-26C2-0242-88D8-8205DDC84BC4}" sibTransId="{171A71D8-C676-8140-97F8-8DC843F4A1FF}"/>
    <dgm:cxn modelId="{608CF13F-DFC6-384E-927A-B34D8EFC66F9}" type="presParOf" srcId="{D71B9331-F4C7-AD45-9494-B7D12C12600D}" destId="{D1EE9A11-F645-694A-81C1-C42B20284F10}" srcOrd="0" destOrd="0" presId="urn:microsoft.com/office/officeart/2005/8/layout/lProcess2"/>
    <dgm:cxn modelId="{ABE21F95-ACDE-DF4E-BDC9-FC66C65305AA}" type="presParOf" srcId="{D1EE9A11-F645-694A-81C1-C42B20284F10}" destId="{2DFEA40C-05B8-E540-BD56-8AF56CB4D5A1}" srcOrd="0" destOrd="0" presId="urn:microsoft.com/office/officeart/2005/8/layout/lProcess2"/>
    <dgm:cxn modelId="{10FB8BC7-4C67-0D45-A2F6-E8E4D2413E23}" type="presParOf" srcId="{D1EE9A11-F645-694A-81C1-C42B20284F10}" destId="{5A80D4DC-B7B1-2B4A-A4A8-7DBF25D33008}" srcOrd="1" destOrd="0" presId="urn:microsoft.com/office/officeart/2005/8/layout/lProcess2"/>
    <dgm:cxn modelId="{8B876AFE-3B5D-E34E-95EF-E0B54622A728}" type="presParOf" srcId="{D1EE9A11-F645-694A-81C1-C42B20284F10}" destId="{CACDA34D-68C0-F54D-AF3E-E2AE11F1161D}" srcOrd="2" destOrd="0" presId="urn:microsoft.com/office/officeart/2005/8/layout/lProcess2"/>
    <dgm:cxn modelId="{CA249DB8-2205-F04B-824F-D9BBE7DD5773}" type="presParOf" srcId="{CACDA34D-68C0-F54D-AF3E-E2AE11F1161D}" destId="{2C8934FC-6B04-F741-8D95-E5CC8CA880D1}" srcOrd="0" destOrd="0" presId="urn:microsoft.com/office/officeart/2005/8/layout/lProcess2"/>
    <dgm:cxn modelId="{DC33BA1C-1CCD-AC4E-93CD-6E9EF1437D9D}" type="presParOf" srcId="{2C8934FC-6B04-F741-8D95-E5CC8CA880D1}" destId="{D44B2209-42DB-6641-92E4-6AA6C4A3AF44}" srcOrd="0" destOrd="0" presId="urn:microsoft.com/office/officeart/2005/8/layout/lProcess2"/>
    <dgm:cxn modelId="{4B525E6C-EF81-1146-8A0D-07D540F635D4}" type="presParOf" srcId="{D71B9331-F4C7-AD45-9494-B7D12C12600D}" destId="{7FC22852-EF02-A44D-8117-FE3AC59134B6}" srcOrd="1" destOrd="0" presId="urn:microsoft.com/office/officeart/2005/8/layout/lProcess2"/>
    <dgm:cxn modelId="{28402132-1F15-3E40-AB5F-19E404E8B79B}" type="presParOf" srcId="{D71B9331-F4C7-AD45-9494-B7D12C12600D}" destId="{FA4C3970-E048-334A-BBD9-95FAA796D902}" srcOrd="2" destOrd="0" presId="urn:microsoft.com/office/officeart/2005/8/layout/lProcess2"/>
    <dgm:cxn modelId="{0450955E-158E-424C-BFC1-7B60A5DED081}" type="presParOf" srcId="{FA4C3970-E048-334A-BBD9-95FAA796D902}" destId="{998238EC-E47F-434C-9C48-0896BEAF2A2D}" srcOrd="0" destOrd="0" presId="urn:microsoft.com/office/officeart/2005/8/layout/lProcess2"/>
    <dgm:cxn modelId="{301D2C66-6D46-6C4E-9022-1C3DAF74B81F}" type="presParOf" srcId="{FA4C3970-E048-334A-BBD9-95FAA796D902}" destId="{07D39BD4-E9B3-0443-A3E8-9CCC02526B00}" srcOrd="1" destOrd="0" presId="urn:microsoft.com/office/officeart/2005/8/layout/lProcess2"/>
    <dgm:cxn modelId="{AF7B8DF1-86F4-A145-898A-B58B2D8F4505}" type="presParOf" srcId="{FA4C3970-E048-334A-BBD9-95FAA796D902}" destId="{D7DF1D9F-CCB8-1243-98FB-76AEC271990E}" srcOrd="2" destOrd="0" presId="urn:microsoft.com/office/officeart/2005/8/layout/lProcess2"/>
    <dgm:cxn modelId="{2A5D1BEF-ECC4-B34A-B8F2-3B2BE62DD039}" type="presParOf" srcId="{D7DF1D9F-CCB8-1243-98FB-76AEC271990E}" destId="{0E831258-1AC1-6246-BDED-531A5B236085}" srcOrd="0" destOrd="0" presId="urn:microsoft.com/office/officeart/2005/8/layout/lProcess2"/>
    <dgm:cxn modelId="{A8E642BA-A663-C144-9476-76171394E37B}" type="presParOf" srcId="{0E831258-1AC1-6246-BDED-531A5B236085}" destId="{2FD24B8C-8C2B-B644-9DF9-5F5EF39592F6}"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DD49D-31F7-354E-9D56-2CBCA20964E7}">
      <dsp:nvSpPr>
        <dsp:cNvPr id="0" name=""/>
        <dsp:cNvSpPr/>
      </dsp:nvSpPr>
      <dsp:spPr>
        <a:xfrm>
          <a:off x="1704845" y="529376"/>
          <a:ext cx="2062916" cy="103145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err="1">
              <a:solidFill>
                <a:schemeClr val="tx1"/>
              </a:solidFill>
            </a:rPr>
            <a:t>Lâm</a:t>
          </a:r>
          <a:r>
            <a:rPr lang="en-US" sz="2800" b="1" kern="1200" dirty="0">
              <a:solidFill>
                <a:schemeClr val="tx1"/>
              </a:solidFill>
            </a:rPr>
            <a:t> </a:t>
          </a:r>
          <a:r>
            <a:rPr lang="en-US" sz="2800" b="1" kern="1200" dirty="0" err="1">
              <a:solidFill>
                <a:schemeClr val="tx1"/>
              </a:solidFill>
            </a:rPr>
            <a:t>sàng</a:t>
          </a:r>
          <a:endParaRPr lang="en-US" sz="2800" b="1" kern="1200" dirty="0">
            <a:solidFill>
              <a:schemeClr val="tx1"/>
            </a:solidFill>
          </a:endParaRPr>
        </a:p>
      </dsp:txBody>
      <dsp:txXfrm>
        <a:off x="1735055" y="559586"/>
        <a:ext cx="2002496" cy="971038"/>
      </dsp:txXfrm>
    </dsp:sp>
    <dsp:sp modelId="{D6AC4B47-1EC8-5143-87EF-0AF083DDB389}">
      <dsp:nvSpPr>
        <dsp:cNvPr id="0" name=""/>
        <dsp:cNvSpPr/>
      </dsp:nvSpPr>
      <dsp:spPr>
        <a:xfrm rot="3600000">
          <a:off x="3050455" y="2339774"/>
          <a:ext cx="1075081" cy="361010"/>
        </a:xfrm>
        <a:prstGeom prst="lef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158758" y="2411976"/>
        <a:ext cx="858475" cy="216606"/>
      </dsp:txXfrm>
    </dsp:sp>
    <dsp:sp modelId="{E10CA882-F799-A448-BFCF-6CB019074DA2}">
      <dsp:nvSpPr>
        <dsp:cNvPr id="0" name=""/>
        <dsp:cNvSpPr/>
      </dsp:nvSpPr>
      <dsp:spPr>
        <a:xfrm>
          <a:off x="3408230" y="3479725"/>
          <a:ext cx="2062916" cy="103145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CLS</a:t>
          </a:r>
        </a:p>
      </dsp:txBody>
      <dsp:txXfrm>
        <a:off x="3438440" y="3509935"/>
        <a:ext cx="2002496" cy="971038"/>
      </dsp:txXfrm>
    </dsp:sp>
    <dsp:sp modelId="{B7B99189-F25A-E34D-A293-6B1E70207338}">
      <dsp:nvSpPr>
        <dsp:cNvPr id="0" name=""/>
        <dsp:cNvSpPr/>
      </dsp:nvSpPr>
      <dsp:spPr>
        <a:xfrm rot="10800000">
          <a:off x="2198763" y="3814948"/>
          <a:ext cx="1075081" cy="361010"/>
        </a:xfrm>
        <a:prstGeom prst="lef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2307066" y="3887150"/>
        <a:ext cx="858475" cy="216606"/>
      </dsp:txXfrm>
    </dsp:sp>
    <dsp:sp modelId="{F05C5BBF-B782-DE49-8F36-44085455F8A4}">
      <dsp:nvSpPr>
        <dsp:cNvPr id="0" name=""/>
        <dsp:cNvSpPr/>
      </dsp:nvSpPr>
      <dsp:spPr>
        <a:xfrm>
          <a:off x="1461" y="3479725"/>
          <a:ext cx="2062916" cy="103145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err="1">
              <a:solidFill>
                <a:schemeClr val="tx1"/>
              </a:solidFill>
            </a:rPr>
            <a:t>Đáp</a:t>
          </a:r>
          <a:r>
            <a:rPr lang="en-US" sz="2800" b="1" kern="1200" dirty="0">
              <a:solidFill>
                <a:schemeClr val="tx1"/>
              </a:solidFill>
            </a:rPr>
            <a:t> </a:t>
          </a:r>
          <a:r>
            <a:rPr lang="en-US" sz="2800" b="1" kern="1200" dirty="0" err="1">
              <a:solidFill>
                <a:schemeClr val="tx1"/>
              </a:solidFill>
            </a:rPr>
            <a:t>ứng</a:t>
          </a:r>
          <a:r>
            <a:rPr lang="en-US" sz="2800" b="1" kern="1200" dirty="0">
              <a:solidFill>
                <a:schemeClr val="tx1"/>
              </a:solidFill>
            </a:rPr>
            <a:t> </a:t>
          </a:r>
          <a:r>
            <a:rPr lang="en-US" sz="2800" b="1" kern="1200" dirty="0" err="1">
              <a:solidFill>
                <a:schemeClr val="tx1"/>
              </a:solidFill>
            </a:rPr>
            <a:t>điều</a:t>
          </a:r>
          <a:r>
            <a:rPr lang="en-US" sz="2800" b="1" kern="1200" dirty="0">
              <a:solidFill>
                <a:schemeClr val="tx1"/>
              </a:solidFill>
            </a:rPr>
            <a:t> </a:t>
          </a:r>
          <a:r>
            <a:rPr lang="en-US" sz="2800" b="1" kern="1200" dirty="0" err="1">
              <a:solidFill>
                <a:schemeClr val="tx1"/>
              </a:solidFill>
            </a:rPr>
            <a:t>trị</a:t>
          </a:r>
          <a:endParaRPr lang="en-US" sz="2800" b="1" kern="1200" dirty="0">
            <a:solidFill>
              <a:schemeClr val="tx1"/>
            </a:solidFill>
          </a:endParaRPr>
        </a:p>
      </dsp:txBody>
      <dsp:txXfrm>
        <a:off x="31671" y="3509935"/>
        <a:ext cx="2002496" cy="971038"/>
      </dsp:txXfrm>
    </dsp:sp>
    <dsp:sp modelId="{DCA715EC-5CF8-B54F-A0F5-A94FB6E2167D}">
      <dsp:nvSpPr>
        <dsp:cNvPr id="0" name=""/>
        <dsp:cNvSpPr/>
      </dsp:nvSpPr>
      <dsp:spPr>
        <a:xfrm rot="18000000">
          <a:off x="1347070" y="2339774"/>
          <a:ext cx="1075081" cy="361010"/>
        </a:xfrm>
        <a:prstGeom prst="lef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455373" y="2411976"/>
        <a:ext cx="858475" cy="2166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EA40C-05B8-E540-BD56-8AF56CB4D5A1}">
      <dsp:nvSpPr>
        <dsp:cNvPr id="0" name=""/>
        <dsp:cNvSpPr/>
      </dsp:nvSpPr>
      <dsp:spPr>
        <a:xfrm>
          <a:off x="4118" y="0"/>
          <a:ext cx="3962102" cy="4530725"/>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err="1"/>
            <a:t>Không</a:t>
          </a:r>
          <a:r>
            <a:rPr lang="en-US" sz="2800" kern="1200" dirty="0"/>
            <a:t> </a:t>
          </a:r>
          <a:r>
            <a:rPr lang="en-US" sz="2800" kern="1200" dirty="0" err="1"/>
            <a:t>đặc</a:t>
          </a:r>
          <a:r>
            <a:rPr lang="en-US" sz="2800" kern="1200" dirty="0"/>
            <a:t> </a:t>
          </a:r>
          <a:r>
            <a:rPr lang="en-US" sz="2800" kern="1200" dirty="0" err="1"/>
            <a:t>hiệu</a:t>
          </a:r>
          <a:r>
            <a:rPr lang="en-US" sz="2800" kern="1200" dirty="0"/>
            <a:t> </a:t>
          </a:r>
          <a:r>
            <a:rPr lang="en-US" sz="2800" kern="1200" dirty="0" err="1"/>
            <a:t>liên</a:t>
          </a:r>
          <a:r>
            <a:rPr lang="en-US" sz="2800" kern="1200" dirty="0"/>
            <a:t> </a:t>
          </a:r>
          <a:r>
            <a:rPr lang="en-US" sz="2800" kern="1200" dirty="0" err="1"/>
            <a:t>quan</a:t>
          </a:r>
          <a:r>
            <a:rPr lang="en-US" sz="2800" kern="1200" dirty="0"/>
            <a:t> </a:t>
          </a:r>
          <a:r>
            <a:rPr lang="en-US" sz="2800" kern="1200" dirty="0" err="1"/>
            <a:t>nhiễm</a:t>
          </a:r>
          <a:r>
            <a:rPr lang="en-US" sz="2800" kern="1200" dirty="0"/>
            <a:t> </a:t>
          </a:r>
          <a:r>
            <a:rPr lang="en-US" sz="2800" kern="1200" dirty="0" err="1"/>
            <a:t>trùng</a:t>
          </a:r>
          <a:endParaRPr lang="en-US" sz="2800" kern="1200" dirty="0"/>
        </a:p>
      </dsp:txBody>
      <dsp:txXfrm>
        <a:off x="4118" y="0"/>
        <a:ext cx="3962102" cy="1359217"/>
      </dsp:txXfrm>
    </dsp:sp>
    <dsp:sp modelId="{D44B2209-42DB-6641-92E4-6AA6C4A3AF44}">
      <dsp:nvSpPr>
        <dsp:cNvPr id="0" name=""/>
        <dsp:cNvSpPr/>
      </dsp:nvSpPr>
      <dsp:spPr>
        <a:xfrm>
          <a:off x="10347" y="1359568"/>
          <a:ext cx="3949645" cy="294427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l" defTabSz="1066800">
            <a:lnSpc>
              <a:spcPct val="70000"/>
            </a:lnSpc>
            <a:spcBef>
              <a:spcPct val="0"/>
            </a:spcBef>
            <a:spcAft>
              <a:spcPct val="35000"/>
            </a:spcAft>
            <a:buNone/>
          </a:pPr>
          <a:r>
            <a:rPr lang="en-US" sz="2400" kern="1200" dirty="0" err="1">
              <a:solidFill>
                <a:srgbClr val="000000"/>
              </a:solidFill>
            </a:rPr>
            <a:t>Sốt</a:t>
          </a:r>
          <a:endParaRPr lang="en-US" sz="2400" kern="1200" dirty="0">
            <a:solidFill>
              <a:srgbClr val="000000"/>
            </a:solidFill>
          </a:endParaRPr>
        </a:p>
        <a:p>
          <a:pPr marL="0" lvl="0" indent="0" algn="l" defTabSz="1066800">
            <a:lnSpc>
              <a:spcPct val="70000"/>
            </a:lnSpc>
            <a:spcBef>
              <a:spcPct val="0"/>
            </a:spcBef>
            <a:spcAft>
              <a:spcPct val="35000"/>
            </a:spcAft>
            <a:buNone/>
          </a:pPr>
          <a:r>
            <a:rPr lang="en-US" sz="2400" kern="1200" dirty="0" err="1">
              <a:solidFill>
                <a:srgbClr val="000000"/>
              </a:solidFill>
            </a:rPr>
            <a:t>Chán</a:t>
          </a:r>
          <a:r>
            <a:rPr lang="en-US" sz="2400" kern="1200" dirty="0">
              <a:solidFill>
                <a:srgbClr val="000000"/>
              </a:solidFill>
            </a:rPr>
            <a:t> </a:t>
          </a:r>
          <a:r>
            <a:rPr lang="en-US" sz="2400" kern="1200" dirty="0" err="1">
              <a:solidFill>
                <a:srgbClr val="000000"/>
              </a:solidFill>
            </a:rPr>
            <a:t>ăn</a:t>
          </a:r>
          <a:r>
            <a:rPr lang="en-US" sz="2400" kern="1200" dirty="0">
              <a:solidFill>
                <a:srgbClr val="000000"/>
              </a:solidFill>
            </a:rPr>
            <a:t>/ </a:t>
          </a:r>
          <a:r>
            <a:rPr lang="en-US" sz="2400" kern="1200" dirty="0" err="1">
              <a:solidFill>
                <a:srgbClr val="000000"/>
              </a:solidFill>
            </a:rPr>
            <a:t>bỏ</a:t>
          </a:r>
          <a:r>
            <a:rPr lang="en-US" sz="2400" kern="1200" dirty="0">
              <a:solidFill>
                <a:srgbClr val="000000"/>
              </a:solidFill>
            </a:rPr>
            <a:t> </a:t>
          </a:r>
          <a:r>
            <a:rPr lang="en-US" sz="2400" kern="1200" dirty="0" err="1">
              <a:solidFill>
                <a:srgbClr val="000000"/>
              </a:solidFill>
            </a:rPr>
            <a:t>ăn</a:t>
          </a:r>
          <a:r>
            <a:rPr lang="en-US" sz="2400" kern="1200" dirty="0">
              <a:solidFill>
                <a:srgbClr val="000000"/>
              </a:solidFill>
            </a:rPr>
            <a:t> </a:t>
          </a:r>
          <a:r>
            <a:rPr lang="mr-IN" sz="2400" kern="1200" dirty="0">
              <a:solidFill>
                <a:srgbClr val="000000"/>
              </a:solidFill>
            </a:rPr>
            <a:t>–</a:t>
          </a:r>
          <a:r>
            <a:rPr lang="en-US" sz="2400" kern="1200" dirty="0">
              <a:solidFill>
                <a:srgbClr val="000000"/>
              </a:solidFill>
            </a:rPr>
            <a:t> </a:t>
          </a:r>
          <a:r>
            <a:rPr lang="en-US" sz="2400" kern="1200" dirty="0" err="1">
              <a:solidFill>
                <a:srgbClr val="000000"/>
              </a:solidFill>
            </a:rPr>
            <a:t>bú</a:t>
          </a:r>
          <a:endParaRPr lang="en-US" sz="2400" kern="1200" dirty="0">
            <a:solidFill>
              <a:srgbClr val="000000"/>
            </a:solidFill>
          </a:endParaRPr>
        </a:p>
        <a:p>
          <a:pPr marL="0" lvl="0" indent="0" algn="l" defTabSz="1066800">
            <a:lnSpc>
              <a:spcPct val="70000"/>
            </a:lnSpc>
            <a:spcBef>
              <a:spcPct val="0"/>
            </a:spcBef>
            <a:spcAft>
              <a:spcPct val="35000"/>
            </a:spcAft>
            <a:buNone/>
          </a:pPr>
          <a:r>
            <a:rPr lang="en-US" sz="2400" kern="1200" dirty="0" err="1">
              <a:solidFill>
                <a:srgbClr val="000000"/>
              </a:solidFill>
            </a:rPr>
            <a:t>Đau</a:t>
          </a:r>
          <a:r>
            <a:rPr lang="en-US" sz="2400" kern="1200" dirty="0">
              <a:solidFill>
                <a:srgbClr val="000000"/>
              </a:solidFill>
            </a:rPr>
            <a:t> </a:t>
          </a:r>
          <a:r>
            <a:rPr lang="en-US" sz="2400" kern="1200" dirty="0" err="1">
              <a:solidFill>
                <a:srgbClr val="000000"/>
              </a:solidFill>
            </a:rPr>
            <a:t>đầu</a:t>
          </a:r>
          <a:endParaRPr lang="en-US" sz="2400" kern="1200" dirty="0">
            <a:solidFill>
              <a:srgbClr val="000000"/>
            </a:solidFill>
          </a:endParaRPr>
        </a:p>
        <a:p>
          <a:pPr marL="0" lvl="0" indent="0" algn="l" defTabSz="1066800">
            <a:lnSpc>
              <a:spcPct val="70000"/>
            </a:lnSpc>
            <a:spcBef>
              <a:spcPct val="0"/>
            </a:spcBef>
            <a:spcAft>
              <a:spcPct val="35000"/>
            </a:spcAft>
            <a:buNone/>
          </a:pPr>
          <a:r>
            <a:rPr lang="en-US" sz="2400" kern="1200" dirty="0" err="1">
              <a:solidFill>
                <a:srgbClr val="000000"/>
              </a:solidFill>
            </a:rPr>
            <a:t>Triệu</a:t>
          </a:r>
          <a:r>
            <a:rPr lang="en-US" sz="2400" kern="1200" dirty="0">
              <a:solidFill>
                <a:srgbClr val="000000"/>
              </a:solidFill>
            </a:rPr>
            <a:t> </a:t>
          </a:r>
          <a:r>
            <a:rPr lang="en-US" sz="2400" kern="1200" dirty="0" err="1">
              <a:solidFill>
                <a:srgbClr val="000000"/>
              </a:solidFill>
            </a:rPr>
            <a:t>chứng</a:t>
          </a:r>
          <a:r>
            <a:rPr lang="en-US" sz="2400" kern="1200" dirty="0">
              <a:solidFill>
                <a:srgbClr val="000000"/>
              </a:solidFill>
            </a:rPr>
            <a:t> </a:t>
          </a:r>
          <a:r>
            <a:rPr lang="en-US" sz="2400" kern="1200" dirty="0" err="1">
              <a:solidFill>
                <a:srgbClr val="000000"/>
              </a:solidFill>
            </a:rPr>
            <a:t>đường</a:t>
          </a:r>
          <a:r>
            <a:rPr lang="en-US" sz="2400" kern="1200" dirty="0">
              <a:solidFill>
                <a:srgbClr val="000000"/>
              </a:solidFill>
            </a:rPr>
            <a:t> </a:t>
          </a:r>
          <a:r>
            <a:rPr lang="en-US" sz="2400" kern="1200" dirty="0" err="1">
              <a:solidFill>
                <a:srgbClr val="000000"/>
              </a:solidFill>
            </a:rPr>
            <a:t>hô</a:t>
          </a:r>
          <a:r>
            <a:rPr lang="en-US" sz="2400" kern="1200" dirty="0">
              <a:solidFill>
                <a:srgbClr val="000000"/>
              </a:solidFill>
            </a:rPr>
            <a:t> </a:t>
          </a:r>
          <a:r>
            <a:rPr lang="en-US" sz="2400" kern="1200" dirty="0" err="1">
              <a:solidFill>
                <a:srgbClr val="000000"/>
              </a:solidFill>
            </a:rPr>
            <a:t>hấp</a:t>
          </a:r>
          <a:endParaRPr lang="en-US" sz="2400" kern="1200" dirty="0">
            <a:solidFill>
              <a:srgbClr val="000000"/>
            </a:solidFill>
          </a:endParaRPr>
        </a:p>
        <a:p>
          <a:pPr marL="0" lvl="0" indent="0" algn="l" defTabSz="1066800">
            <a:lnSpc>
              <a:spcPct val="70000"/>
            </a:lnSpc>
            <a:spcBef>
              <a:spcPct val="0"/>
            </a:spcBef>
            <a:spcAft>
              <a:spcPct val="35000"/>
            </a:spcAft>
            <a:buNone/>
          </a:pPr>
          <a:r>
            <a:rPr lang="en-US" sz="2400" kern="1200" dirty="0" err="1">
              <a:solidFill>
                <a:srgbClr val="000000"/>
              </a:solidFill>
            </a:rPr>
            <a:t>Đau</a:t>
          </a:r>
          <a:r>
            <a:rPr lang="en-US" sz="2400" kern="1200" dirty="0">
              <a:solidFill>
                <a:srgbClr val="000000"/>
              </a:solidFill>
            </a:rPr>
            <a:t> </a:t>
          </a:r>
          <a:r>
            <a:rPr lang="en-US" sz="2400" kern="1200" dirty="0" err="1">
              <a:solidFill>
                <a:srgbClr val="000000"/>
              </a:solidFill>
            </a:rPr>
            <a:t>khớp</a:t>
          </a:r>
          <a:r>
            <a:rPr lang="en-US" sz="2400" kern="1200" dirty="0">
              <a:solidFill>
                <a:srgbClr val="000000"/>
              </a:solidFill>
            </a:rPr>
            <a:t>, </a:t>
          </a:r>
          <a:r>
            <a:rPr lang="en-US" sz="2400" kern="1200" dirty="0" err="1">
              <a:solidFill>
                <a:srgbClr val="000000"/>
              </a:solidFill>
            </a:rPr>
            <a:t>đau</a:t>
          </a:r>
          <a:r>
            <a:rPr lang="en-US" sz="2400" kern="1200" dirty="0">
              <a:solidFill>
                <a:srgbClr val="000000"/>
              </a:solidFill>
            </a:rPr>
            <a:t> </a:t>
          </a:r>
          <a:r>
            <a:rPr lang="en-US" sz="2400" kern="1200" dirty="0" err="1">
              <a:solidFill>
                <a:srgbClr val="000000"/>
              </a:solidFill>
            </a:rPr>
            <a:t>cơ</a:t>
          </a:r>
          <a:endParaRPr lang="en-US" sz="2400" kern="1200" dirty="0">
            <a:solidFill>
              <a:srgbClr val="000000"/>
            </a:solidFill>
          </a:endParaRPr>
        </a:p>
        <a:p>
          <a:pPr marL="0" lvl="0" indent="0" algn="l" defTabSz="1066800">
            <a:lnSpc>
              <a:spcPct val="70000"/>
            </a:lnSpc>
            <a:spcBef>
              <a:spcPct val="0"/>
            </a:spcBef>
            <a:spcAft>
              <a:spcPct val="35000"/>
            </a:spcAft>
            <a:buNone/>
          </a:pPr>
          <a:r>
            <a:rPr lang="en-US" sz="2400" kern="1200" dirty="0">
              <a:solidFill>
                <a:srgbClr val="000000"/>
              </a:solidFill>
            </a:rPr>
            <a:t>Tim </a:t>
          </a:r>
          <a:r>
            <a:rPr lang="en-US" sz="2400" kern="1200" dirty="0" err="1">
              <a:solidFill>
                <a:srgbClr val="000000"/>
              </a:solidFill>
            </a:rPr>
            <a:t>nhanh</a:t>
          </a:r>
          <a:r>
            <a:rPr lang="en-US" sz="2400" kern="1200" dirty="0">
              <a:solidFill>
                <a:srgbClr val="000000"/>
              </a:solidFill>
            </a:rPr>
            <a:t>, </a:t>
          </a:r>
          <a:r>
            <a:rPr lang="en-US" sz="2400" kern="1200" dirty="0" err="1">
              <a:solidFill>
                <a:srgbClr val="000000"/>
              </a:solidFill>
            </a:rPr>
            <a:t>hạ</a:t>
          </a:r>
          <a:r>
            <a:rPr lang="en-US" sz="2400" kern="1200" dirty="0">
              <a:solidFill>
                <a:srgbClr val="000000"/>
              </a:solidFill>
            </a:rPr>
            <a:t> </a:t>
          </a:r>
          <a:r>
            <a:rPr lang="en-US" sz="2400" kern="1200" dirty="0" err="1">
              <a:solidFill>
                <a:srgbClr val="000000"/>
              </a:solidFill>
            </a:rPr>
            <a:t>huyết</a:t>
          </a:r>
          <a:r>
            <a:rPr lang="en-US" sz="2400" kern="1200" dirty="0">
              <a:solidFill>
                <a:srgbClr val="000000"/>
              </a:solidFill>
            </a:rPr>
            <a:t> </a:t>
          </a:r>
          <a:r>
            <a:rPr lang="en-US" sz="2400" kern="1200" dirty="0" err="1">
              <a:solidFill>
                <a:srgbClr val="000000"/>
              </a:solidFill>
            </a:rPr>
            <a:t>áp</a:t>
          </a:r>
          <a:endParaRPr lang="en-US" sz="2400" kern="1200" dirty="0">
            <a:solidFill>
              <a:srgbClr val="000000"/>
            </a:solidFill>
          </a:endParaRPr>
        </a:p>
        <a:p>
          <a:pPr marL="0" lvl="0" indent="0" algn="l" defTabSz="1066800">
            <a:lnSpc>
              <a:spcPct val="70000"/>
            </a:lnSpc>
            <a:spcBef>
              <a:spcPct val="0"/>
            </a:spcBef>
            <a:spcAft>
              <a:spcPct val="35000"/>
            </a:spcAft>
            <a:buNone/>
          </a:pPr>
          <a:r>
            <a:rPr lang="en-US" sz="2400" kern="1200" dirty="0">
              <a:solidFill>
                <a:srgbClr val="000000"/>
              </a:solidFill>
            </a:rPr>
            <a:t>Sang </a:t>
          </a:r>
          <a:r>
            <a:rPr lang="en-US" sz="2400" kern="1200" dirty="0" err="1">
              <a:solidFill>
                <a:srgbClr val="000000"/>
              </a:solidFill>
            </a:rPr>
            <a:t>thương</a:t>
          </a:r>
          <a:r>
            <a:rPr lang="en-US" sz="2400" kern="1200" dirty="0">
              <a:solidFill>
                <a:srgbClr val="000000"/>
              </a:solidFill>
            </a:rPr>
            <a:t> da</a:t>
          </a:r>
        </a:p>
        <a:p>
          <a:pPr marL="0" lvl="0" indent="0" algn="l" defTabSz="1066800">
            <a:lnSpc>
              <a:spcPct val="70000"/>
            </a:lnSpc>
            <a:spcBef>
              <a:spcPct val="0"/>
            </a:spcBef>
            <a:spcAft>
              <a:spcPct val="35000"/>
            </a:spcAft>
            <a:buNone/>
          </a:pPr>
          <a:endParaRPr lang="en-US" sz="2400" kern="1200" dirty="0">
            <a:solidFill>
              <a:srgbClr val="000000"/>
            </a:solidFill>
          </a:endParaRPr>
        </a:p>
      </dsp:txBody>
      <dsp:txXfrm>
        <a:off x="96582" y="1445803"/>
        <a:ext cx="3777175" cy="2771800"/>
      </dsp:txXfrm>
    </dsp:sp>
    <dsp:sp modelId="{998238EC-E47F-434C-9C48-0896BEAF2A2D}">
      <dsp:nvSpPr>
        <dsp:cNvPr id="0" name=""/>
        <dsp:cNvSpPr/>
      </dsp:nvSpPr>
      <dsp:spPr>
        <a:xfrm>
          <a:off x="4263378" y="0"/>
          <a:ext cx="3962102" cy="4530725"/>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err="1"/>
            <a:t>Dấu</a:t>
          </a:r>
          <a:r>
            <a:rPr lang="en-US" sz="2800" kern="1200" dirty="0"/>
            <a:t> </a:t>
          </a:r>
          <a:r>
            <a:rPr lang="en-US" sz="2800" kern="1200" dirty="0" err="1"/>
            <a:t>kích</a:t>
          </a:r>
          <a:r>
            <a:rPr lang="en-US" sz="2800" kern="1200" dirty="0"/>
            <a:t> </a:t>
          </a:r>
          <a:r>
            <a:rPr lang="en-US" sz="2800" kern="1200" dirty="0" err="1"/>
            <a:t>thích</a:t>
          </a:r>
          <a:r>
            <a:rPr lang="en-US" sz="2800" kern="1200" dirty="0"/>
            <a:t> </a:t>
          </a:r>
          <a:r>
            <a:rPr lang="en-US" sz="2800" kern="1200" dirty="0" err="1"/>
            <a:t>màng</a:t>
          </a:r>
          <a:r>
            <a:rPr lang="en-US" sz="2800" kern="1200" dirty="0"/>
            <a:t> </a:t>
          </a:r>
          <a:r>
            <a:rPr lang="en-US" sz="2800" kern="1200" dirty="0" err="1"/>
            <a:t>não</a:t>
          </a:r>
          <a:r>
            <a:rPr lang="en-US" sz="2800" kern="1200" dirty="0"/>
            <a:t> </a:t>
          </a:r>
        </a:p>
      </dsp:txBody>
      <dsp:txXfrm>
        <a:off x="4263378" y="0"/>
        <a:ext cx="3962102" cy="1359217"/>
      </dsp:txXfrm>
    </dsp:sp>
    <dsp:sp modelId="{2FD24B8C-8C2B-B644-9DF9-5F5EF39592F6}">
      <dsp:nvSpPr>
        <dsp:cNvPr id="0" name=""/>
        <dsp:cNvSpPr/>
      </dsp:nvSpPr>
      <dsp:spPr>
        <a:xfrm>
          <a:off x="4659589" y="1359217"/>
          <a:ext cx="3169681" cy="294497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err="1">
              <a:solidFill>
                <a:srgbClr val="000000"/>
              </a:solidFill>
            </a:rPr>
            <a:t>Cổ</a:t>
          </a:r>
          <a:r>
            <a:rPr lang="en-US" sz="2800" kern="1200" dirty="0">
              <a:solidFill>
                <a:srgbClr val="000000"/>
              </a:solidFill>
            </a:rPr>
            <a:t> </a:t>
          </a:r>
          <a:r>
            <a:rPr lang="en-US" sz="2800" kern="1200" dirty="0" err="1">
              <a:solidFill>
                <a:srgbClr val="000000"/>
              </a:solidFill>
            </a:rPr>
            <a:t>gượng</a:t>
          </a:r>
          <a:endParaRPr lang="en-US" sz="2800" kern="1200" dirty="0">
            <a:solidFill>
              <a:srgbClr val="000000"/>
            </a:solidFill>
          </a:endParaRPr>
        </a:p>
        <a:p>
          <a:pPr marL="0" lvl="0" indent="0" algn="ctr" defTabSz="1244600">
            <a:lnSpc>
              <a:spcPct val="90000"/>
            </a:lnSpc>
            <a:spcBef>
              <a:spcPct val="0"/>
            </a:spcBef>
            <a:spcAft>
              <a:spcPct val="35000"/>
            </a:spcAft>
            <a:buNone/>
          </a:pPr>
          <a:r>
            <a:rPr lang="en-US" sz="2800" kern="1200" dirty="0" err="1">
              <a:solidFill>
                <a:srgbClr val="000000"/>
              </a:solidFill>
            </a:rPr>
            <a:t>Đau</a:t>
          </a:r>
          <a:r>
            <a:rPr lang="en-US" sz="2800" kern="1200" dirty="0">
              <a:solidFill>
                <a:srgbClr val="000000"/>
              </a:solidFill>
            </a:rPr>
            <a:t> </a:t>
          </a:r>
          <a:r>
            <a:rPr lang="en-US" sz="2800" kern="1200" dirty="0" err="1">
              <a:solidFill>
                <a:srgbClr val="000000"/>
              </a:solidFill>
            </a:rPr>
            <a:t>lưng</a:t>
          </a:r>
          <a:endParaRPr lang="en-US" sz="2800" kern="1200" dirty="0">
            <a:solidFill>
              <a:srgbClr val="000000"/>
            </a:solidFill>
          </a:endParaRPr>
        </a:p>
        <a:p>
          <a:pPr marL="0" lvl="0" indent="0" algn="ctr" defTabSz="1244600">
            <a:lnSpc>
              <a:spcPct val="90000"/>
            </a:lnSpc>
            <a:spcBef>
              <a:spcPct val="0"/>
            </a:spcBef>
            <a:spcAft>
              <a:spcPct val="35000"/>
            </a:spcAft>
            <a:buNone/>
          </a:pPr>
          <a:r>
            <a:rPr lang="en-US" sz="2800" kern="1200" dirty="0" err="1">
              <a:solidFill>
                <a:srgbClr val="000000"/>
              </a:solidFill>
            </a:rPr>
            <a:t>Kernig</a:t>
          </a:r>
          <a:endParaRPr lang="en-US" sz="2800" kern="1200" dirty="0">
            <a:solidFill>
              <a:srgbClr val="000000"/>
            </a:solidFill>
          </a:endParaRPr>
        </a:p>
        <a:p>
          <a:pPr marL="0" lvl="0" indent="0" algn="ctr" defTabSz="1244600">
            <a:lnSpc>
              <a:spcPct val="90000"/>
            </a:lnSpc>
            <a:spcBef>
              <a:spcPct val="0"/>
            </a:spcBef>
            <a:spcAft>
              <a:spcPct val="35000"/>
            </a:spcAft>
            <a:buNone/>
          </a:pPr>
          <a:r>
            <a:rPr lang="en-US" sz="2800" kern="1200" dirty="0" err="1">
              <a:solidFill>
                <a:srgbClr val="000000"/>
              </a:solidFill>
            </a:rPr>
            <a:t>Brudzinski</a:t>
          </a:r>
          <a:endParaRPr lang="en-US" sz="2800" kern="1200" dirty="0">
            <a:solidFill>
              <a:srgbClr val="000000"/>
            </a:solidFill>
          </a:endParaRPr>
        </a:p>
      </dsp:txBody>
      <dsp:txXfrm>
        <a:off x="4745844" y="1445472"/>
        <a:ext cx="2997171" cy="2772461"/>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7D9EA-3FE8-E549-B4B7-0E03CB3DD927}" type="datetimeFigureOut">
              <a:rPr lang="en-US" smtClean="0"/>
              <a:t>12/8/2019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8A197B-5EC4-C94F-BB25-0635E2FBC8E4}" type="slidenum">
              <a:rPr lang="en-US" smtClean="0"/>
              <a:t>‹#›</a:t>
            </a:fld>
            <a:endParaRPr lang="en-US"/>
          </a:p>
        </p:txBody>
      </p:sp>
    </p:spTree>
    <p:extLst>
      <p:ext uri="{BB962C8B-B14F-4D97-AF65-F5344CB8AC3E}">
        <p14:creationId xmlns:p14="http://schemas.microsoft.com/office/powerpoint/2010/main" val="231637317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uptodate.com/contents/bacterial-meningitis-in-children-older-than-one-month-treatment-and-prognosis/abstract/15,17,18"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uptodate.com/contents/image?imageKey=PEDS%2F117506&amp;topicKey=PEDS%2F6000&amp;source=see_link"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uptodate.com/contents/image?imageKey=PEDS%2F117505&amp;topicKey=PEDS%2F6000&amp;source=see_link"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uptodate.com/contents/bacterial-meningitis-in-children-older-than-one-month-treatment-and-prognosis/abstract/22"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xảy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tuỷ</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thất</a:t>
            </a:r>
            <a:r>
              <a:rPr lang="en-US" sz="1200" kern="1200" dirty="0">
                <a:solidFill>
                  <a:schemeClr val="tx1"/>
                </a:solidFill>
                <a:effectLst/>
                <a:latin typeface="+mn-lt"/>
                <a:ea typeface="+mn-ea"/>
                <a:cs typeface="+mn-cs"/>
              </a:rPr>
              <a:t>)</a:t>
            </a:r>
            <a:r>
              <a:rPr lang="en-US" dirty="0">
                <a:effectLst/>
              </a:rPr>
              <a:t> </a:t>
            </a:r>
          </a:p>
          <a:p>
            <a:r>
              <a:rPr lang="en-US" sz="1200" kern="1200" dirty="0" err="1">
                <a:solidFill>
                  <a:schemeClr val="tx1"/>
                </a:solidFill>
                <a:effectLst/>
                <a:latin typeface="+mn-lt"/>
                <a:ea typeface="+mn-ea"/>
                <a:cs typeface="+mn-cs"/>
              </a:rPr>
              <a:t>Ngay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xảy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Di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sót</a:t>
            </a:r>
            <a:r>
              <a:rPr lang="en-US" sz="1200" kern="1200" dirty="0">
                <a:solidFill>
                  <a:schemeClr val="tx1"/>
                </a:solidFill>
                <a:effectLst/>
                <a:latin typeface="+mn-lt"/>
                <a:ea typeface="+mn-ea"/>
                <a:cs typeface="+mn-cs"/>
              </a:rPr>
              <a:t>.</a:t>
            </a:r>
            <a:r>
              <a:rPr lang="en-US" dirty="0">
                <a:effectLst/>
              </a:rPr>
              <a:t> </a:t>
            </a:r>
            <a:endParaRPr lang="en-US" dirty="0"/>
          </a:p>
        </p:txBody>
      </p:sp>
      <p:sp>
        <p:nvSpPr>
          <p:cNvPr id="4" name="Slide Number Placeholder 3"/>
          <p:cNvSpPr>
            <a:spLocks noGrp="1"/>
          </p:cNvSpPr>
          <p:nvPr>
            <p:ph type="sldNum" sz="quarter" idx="10"/>
          </p:nvPr>
        </p:nvSpPr>
        <p:spPr/>
        <p:txBody>
          <a:bodyPr/>
          <a:lstStyle/>
          <a:p>
            <a:fld id="{298A197B-5EC4-C94F-BB25-0635E2FBC8E4}" type="slidenum">
              <a:rPr lang="en-US" smtClean="0"/>
              <a:t>3</a:t>
            </a:fld>
            <a:endParaRPr lang="en-US"/>
          </a:p>
        </p:txBody>
      </p:sp>
    </p:spTree>
    <p:extLst>
      <p:ext uri="{BB962C8B-B14F-4D97-AF65-F5344CB8AC3E}">
        <p14:creationId xmlns:p14="http://schemas.microsoft.com/office/powerpoint/2010/main" val="2079793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sz="1200" b="1" i="0" kern="1200" dirty="0">
                <a:solidFill>
                  <a:schemeClr val="tx1"/>
                </a:solidFill>
                <a:effectLst/>
                <a:latin typeface="+mn-lt"/>
                <a:ea typeface="+mn-ea"/>
                <a:cs typeface="+mn-cs"/>
              </a:rPr>
              <a:t>Theo </a:t>
            </a:r>
            <a:r>
              <a:rPr lang="vi-VN" sz="1200" b="1" i="0" kern="1200" dirty="0" err="1">
                <a:solidFill>
                  <a:schemeClr val="tx1"/>
                </a:solidFill>
                <a:effectLst/>
                <a:latin typeface="+mn-lt"/>
                <a:ea typeface="+mn-ea"/>
                <a:cs typeface="+mn-cs"/>
              </a:rPr>
              <a:t>dõi</a:t>
            </a:r>
            <a:r>
              <a:rPr lang="vi-VN" sz="1200" b="1" i="0" kern="1200" dirty="0">
                <a:solidFill>
                  <a:schemeClr val="tx1"/>
                </a:solidFill>
                <a:effectLst/>
                <a:latin typeface="+mn-lt"/>
                <a:ea typeface="+mn-ea"/>
                <a:cs typeface="+mn-cs"/>
              </a:rPr>
              <a:t> </a:t>
            </a:r>
            <a:r>
              <a:rPr lang="vi-VN" sz="1200" b="0" i="0" kern="1200" dirty="0">
                <a:solidFill>
                  <a:schemeClr val="tx1"/>
                </a:solidFill>
                <a:effectLst/>
                <a:latin typeface="+mn-lt"/>
                <a:ea typeface="+mn-ea"/>
                <a:cs typeface="+mn-cs"/>
              </a:rPr>
              <a:t> -  </a:t>
            </a:r>
            <a:r>
              <a:rPr lang="vi-VN" sz="1200" b="0" i="0" kern="1200" dirty="0" err="1">
                <a:solidFill>
                  <a:schemeClr val="tx1"/>
                </a:solidFill>
                <a:effectLst/>
                <a:latin typeface="+mn-lt"/>
                <a:ea typeface="+mn-ea"/>
                <a:cs typeface="+mn-cs"/>
              </a:rPr>
              <a:t>Trẻ</a:t>
            </a:r>
            <a:r>
              <a:rPr lang="vi-VN" sz="1200" b="0" i="0" kern="1200" dirty="0">
                <a:solidFill>
                  <a:schemeClr val="tx1"/>
                </a:solidFill>
                <a:effectLst/>
                <a:latin typeface="+mn-lt"/>
                <a:ea typeface="+mn-ea"/>
                <a:cs typeface="+mn-cs"/>
              </a:rPr>
              <a:t> em đang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điều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trị</a:t>
            </a:r>
            <a:r>
              <a:rPr lang="vi-VN" sz="1200" b="0" i="0" kern="1200" dirty="0">
                <a:solidFill>
                  <a:schemeClr val="tx1"/>
                </a:solidFill>
                <a:effectLst/>
                <a:latin typeface="+mn-lt"/>
                <a:ea typeface="+mn-ea"/>
                <a:cs typeface="+mn-cs"/>
              </a:rPr>
              <a:t> viêm </a:t>
            </a:r>
            <a:r>
              <a:rPr lang="vi-VN" sz="1200" b="0" i="0" kern="1200" dirty="0" err="1">
                <a:solidFill>
                  <a:schemeClr val="tx1"/>
                </a:solidFill>
                <a:effectLst/>
                <a:latin typeface="+mn-lt"/>
                <a:ea typeface="+mn-ea"/>
                <a:cs typeface="+mn-cs"/>
              </a:rPr>
              <a:t>màng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não</a:t>
            </a:r>
            <a:r>
              <a:rPr lang="vi-VN" sz="1200" b="0" i="0" kern="1200" dirty="0">
                <a:solidFill>
                  <a:schemeClr val="tx1"/>
                </a:solidFill>
                <a:effectLst/>
                <a:latin typeface="+mn-lt"/>
                <a:ea typeface="+mn-ea"/>
                <a:cs typeface="+mn-cs"/>
              </a:rPr>
              <a:t> do vi </a:t>
            </a:r>
            <a:r>
              <a:rPr lang="vi-VN" sz="1200" b="0" i="0" kern="1200" dirty="0" err="1">
                <a:solidFill>
                  <a:schemeClr val="tx1"/>
                </a:solidFill>
                <a:effectLst/>
                <a:latin typeface="+mn-lt"/>
                <a:ea typeface="+mn-ea"/>
                <a:cs typeface="+mn-cs"/>
              </a:rPr>
              <a:t>khuẩn</a:t>
            </a:r>
            <a:r>
              <a:rPr lang="vi-VN" sz="1200" b="0" i="0" kern="1200" dirty="0">
                <a:solidFill>
                  <a:schemeClr val="tx1"/>
                </a:solidFill>
                <a:effectLst/>
                <a:latin typeface="+mn-lt"/>
                <a:ea typeface="+mn-ea"/>
                <a:cs typeface="+mn-cs"/>
              </a:rPr>
              <a:t> nên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theo </a:t>
            </a:r>
            <a:r>
              <a:rPr lang="vi-VN" sz="1200" b="0" i="0" kern="1200" dirty="0" err="1">
                <a:solidFill>
                  <a:schemeClr val="tx1"/>
                </a:solidFill>
                <a:effectLst/>
                <a:latin typeface="+mn-lt"/>
                <a:ea typeface="+mn-ea"/>
                <a:cs typeface="+mn-cs"/>
              </a:rPr>
              <a:t>dõi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cẩn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thận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các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biến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chứng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ví</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dụ</a:t>
            </a:r>
            <a:r>
              <a:rPr lang="vi-VN" sz="1200" b="0" i="0" kern="1200" dirty="0">
                <a:solidFill>
                  <a:schemeClr val="tx1"/>
                </a:solidFill>
                <a:effectLst/>
                <a:latin typeface="+mn-lt"/>
                <a:ea typeface="+mn-ea"/>
                <a:cs typeface="+mn-cs"/>
              </a:rPr>
              <a:t>, tăng </a:t>
            </a:r>
            <a:r>
              <a:rPr lang="vi-VN" sz="1200" b="0" i="0" kern="1200" dirty="0" err="1">
                <a:solidFill>
                  <a:schemeClr val="tx1"/>
                </a:solidFill>
                <a:effectLst/>
                <a:latin typeface="+mn-lt"/>
                <a:ea typeface="+mn-ea"/>
                <a:cs typeface="+mn-cs"/>
              </a:rPr>
              <a:t>áp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lực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nội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sọ</a:t>
            </a:r>
            <a:r>
              <a:rPr lang="vi-VN" sz="1200" b="0" i="0" kern="1200" dirty="0">
                <a:solidFill>
                  <a:schemeClr val="tx1"/>
                </a:solidFill>
                <a:effectLst/>
                <a:latin typeface="+mn-lt"/>
                <a:ea typeface="+mn-ea"/>
                <a:cs typeface="+mn-cs"/>
              </a:rPr>
              <a:t>, co </a:t>
            </a:r>
            <a:r>
              <a:rPr lang="vi-VN" sz="1200" b="0" i="0" kern="1200" dirty="0" err="1">
                <a:solidFill>
                  <a:schemeClr val="tx1"/>
                </a:solidFill>
                <a:effectLst/>
                <a:latin typeface="+mn-lt"/>
                <a:ea typeface="+mn-ea"/>
                <a:cs typeface="+mn-cs"/>
              </a:rPr>
              <a:t>giật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phát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triển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tràn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dịch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dưới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màng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cứng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bị</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nhiễm</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trùng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đặc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biệt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trong hai </a:t>
            </a:r>
            <a:r>
              <a:rPr lang="vi-VN" sz="1200" b="0" i="0" kern="1200" dirty="0" err="1">
                <a:solidFill>
                  <a:schemeClr val="tx1"/>
                </a:solidFill>
                <a:effectLst/>
                <a:latin typeface="+mn-lt"/>
                <a:ea typeface="+mn-ea"/>
                <a:cs typeface="+mn-cs"/>
              </a:rPr>
              <a:t>đến</a:t>
            </a:r>
            <a:r>
              <a:rPr lang="vi-VN" sz="1200" b="0" i="0" kern="1200" dirty="0">
                <a:solidFill>
                  <a:schemeClr val="tx1"/>
                </a:solidFill>
                <a:effectLst/>
                <a:latin typeface="+mn-lt"/>
                <a:ea typeface="+mn-ea"/>
                <a:cs typeface="+mn-cs"/>
              </a:rPr>
              <a:t> ba </a:t>
            </a:r>
            <a:r>
              <a:rPr lang="vi-VN" sz="1200" b="0" i="0" kern="1200" dirty="0" err="1">
                <a:solidFill>
                  <a:schemeClr val="tx1"/>
                </a:solidFill>
                <a:effectLst/>
                <a:latin typeface="+mn-lt"/>
                <a:ea typeface="+mn-ea"/>
                <a:cs typeface="+mn-cs"/>
              </a:rPr>
              <a:t>ngày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đầu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điều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trị</a:t>
            </a:r>
            <a:r>
              <a:rPr lang="vi-VN" sz="1200" b="0" i="0" kern="1200" dirty="0">
                <a:solidFill>
                  <a:schemeClr val="tx1"/>
                </a:solidFill>
                <a:effectLst/>
                <a:latin typeface="+mn-lt"/>
                <a:ea typeface="+mn-ea"/>
                <a:cs typeface="+mn-cs"/>
              </a:rPr>
              <a:t>, khi </a:t>
            </a:r>
            <a:r>
              <a:rPr lang="vi-VN" sz="1200" b="0" i="0" kern="1200" dirty="0" err="1">
                <a:solidFill>
                  <a:schemeClr val="tx1"/>
                </a:solidFill>
                <a:effectLst/>
                <a:latin typeface="+mn-lt"/>
                <a:ea typeface="+mn-ea"/>
                <a:cs typeface="+mn-cs"/>
              </a:rPr>
              <a:t>các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biến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chứng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khả</a:t>
            </a:r>
            <a:r>
              <a:rPr lang="vi-VN" sz="1200" b="0" i="0" kern="1200" dirty="0">
                <a:solidFill>
                  <a:schemeClr val="tx1"/>
                </a:solidFill>
                <a:effectLst/>
                <a:latin typeface="+mn-lt"/>
                <a:ea typeface="+mn-ea"/>
                <a:cs typeface="+mn-cs"/>
              </a:rPr>
              <a:t> năng </a:t>
            </a:r>
            <a:r>
              <a:rPr lang="vi-VN" sz="1200" b="0" i="0" kern="1200" dirty="0" err="1">
                <a:solidFill>
                  <a:schemeClr val="tx1"/>
                </a:solidFill>
                <a:effectLst/>
                <a:latin typeface="+mn-lt"/>
                <a:ea typeface="+mn-ea"/>
                <a:cs typeface="+mn-cs"/>
              </a:rPr>
              <a:t>xảy</a:t>
            </a:r>
            <a:r>
              <a:rPr lang="vi-VN" sz="1200" b="0" i="0" kern="1200" dirty="0">
                <a:solidFill>
                  <a:schemeClr val="tx1"/>
                </a:solidFill>
                <a:effectLst/>
                <a:latin typeface="+mn-lt"/>
                <a:ea typeface="+mn-ea"/>
                <a:cs typeface="+mn-cs"/>
              </a:rPr>
              <a:t> ra [ </a:t>
            </a:r>
            <a:r>
              <a:rPr lang="vi-VN" sz="1200" b="0" i="0" u="sng" kern="1200" dirty="0">
                <a:solidFill>
                  <a:schemeClr val="tx1"/>
                </a:solidFill>
                <a:effectLst/>
                <a:latin typeface="+mn-lt"/>
                <a:ea typeface="+mn-ea"/>
                <a:cs typeface="+mn-cs"/>
                <a:hlinkClick r:id="rId3"/>
              </a:rPr>
              <a:t>15,17,18</a:t>
            </a:r>
            <a:r>
              <a:rPr lang="vi-VN" sz="1200" b="0" i="0" kern="1200" dirty="0">
                <a:solidFill>
                  <a:schemeClr val="tx1"/>
                </a:solidFill>
                <a:effectLst/>
                <a:latin typeface="+mn-lt"/>
                <a:ea typeface="+mn-ea"/>
                <a:cs typeface="+mn-cs"/>
              </a:rPr>
              <a:t> ].</a:t>
            </a:r>
          </a:p>
          <a:p>
            <a:r>
              <a:rPr lang="vi-VN" sz="1200" b="0" i="0" kern="1200" dirty="0">
                <a:solidFill>
                  <a:schemeClr val="tx1"/>
                </a:solidFill>
                <a:effectLst/>
                <a:latin typeface="+mn-lt"/>
                <a:ea typeface="+mn-ea"/>
                <a:cs typeface="+mn-cs"/>
              </a:rPr>
              <a:t>●Nên theo </a:t>
            </a:r>
            <a:r>
              <a:rPr lang="vi-VN" sz="1200" b="0" i="0" kern="1200" dirty="0" err="1">
                <a:solidFill>
                  <a:schemeClr val="tx1"/>
                </a:solidFill>
                <a:effectLst/>
                <a:latin typeface="+mn-lt"/>
                <a:ea typeface="+mn-ea"/>
                <a:cs typeface="+mn-cs"/>
              </a:rPr>
              <a:t>dõi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thường</a:t>
            </a:r>
            <a:r>
              <a:rPr lang="vi-VN" sz="1200" b="0" i="0" kern="1200" dirty="0">
                <a:solidFill>
                  <a:schemeClr val="tx1"/>
                </a:solidFill>
                <a:effectLst/>
                <a:latin typeface="+mn-lt"/>
                <a:ea typeface="+mn-ea"/>
                <a:cs typeface="+mn-cs"/>
              </a:rPr>
              <a:t> xuyên </a:t>
            </a:r>
            <a:r>
              <a:rPr lang="vi-VN" sz="1200" b="0" i="0" kern="1200" dirty="0" err="1">
                <a:solidFill>
                  <a:schemeClr val="tx1"/>
                </a:solidFill>
                <a:effectLst/>
                <a:latin typeface="+mn-lt"/>
                <a:ea typeface="+mn-ea"/>
                <a:cs typeface="+mn-cs"/>
              </a:rPr>
              <a:t>nhịp</a:t>
            </a:r>
            <a:r>
              <a:rPr lang="vi-VN" sz="1200" b="0" i="0" kern="1200" dirty="0">
                <a:solidFill>
                  <a:schemeClr val="tx1"/>
                </a:solidFill>
                <a:effectLst/>
                <a:latin typeface="+mn-lt"/>
                <a:ea typeface="+mn-ea"/>
                <a:cs typeface="+mn-cs"/>
              </a:rPr>
              <a:t> tim, </a:t>
            </a:r>
            <a:r>
              <a:rPr lang="vi-VN" sz="1200" b="0" i="0" kern="1200" dirty="0" err="1">
                <a:solidFill>
                  <a:schemeClr val="tx1"/>
                </a:solidFill>
                <a:effectLst/>
                <a:latin typeface="+mn-lt"/>
                <a:ea typeface="+mn-ea"/>
                <a:cs typeface="+mn-cs"/>
              </a:rPr>
              <a:t>huyết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áp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nhịp</a:t>
            </a:r>
            <a:r>
              <a:rPr lang="vi-VN" sz="1200" b="0" i="0" kern="1200" dirty="0">
                <a:solidFill>
                  <a:schemeClr val="tx1"/>
                </a:solidFill>
                <a:effectLst/>
                <a:latin typeface="+mn-lt"/>
                <a:ea typeface="+mn-ea"/>
                <a:cs typeface="+mn-cs"/>
              </a:rPr>
              <a:t> hô </a:t>
            </a:r>
            <a:r>
              <a:rPr lang="vi-VN" sz="1200" b="0" i="0" kern="1200" dirty="0" err="1">
                <a:solidFill>
                  <a:schemeClr val="tx1"/>
                </a:solidFill>
                <a:effectLst/>
                <a:latin typeface="+mn-lt"/>
                <a:ea typeface="+mn-ea"/>
                <a:cs typeface="+mn-cs"/>
              </a:rPr>
              <a:t>hấp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với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tần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suất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phù</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hợp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với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chế</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độ</a:t>
            </a:r>
            <a:r>
              <a:rPr lang="vi-VN" sz="1200" b="0" i="0" kern="1200" dirty="0">
                <a:solidFill>
                  <a:schemeClr val="tx1"/>
                </a:solidFill>
                <a:effectLst/>
                <a:latin typeface="+mn-lt"/>
                <a:ea typeface="+mn-ea"/>
                <a:cs typeface="+mn-cs"/>
              </a:rPr>
              <a:t> chăm </a:t>
            </a:r>
            <a:r>
              <a:rPr lang="vi-VN" sz="1200" b="0" i="0" kern="1200" dirty="0" err="1">
                <a:solidFill>
                  <a:schemeClr val="tx1"/>
                </a:solidFill>
                <a:effectLst/>
                <a:latin typeface="+mn-lt"/>
                <a:ea typeface="+mn-ea"/>
                <a:cs typeface="+mn-cs"/>
              </a:rPr>
              <a:t>sóc</a:t>
            </a:r>
            <a:r>
              <a:rPr lang="vi-VN" sz="1200" b="0" i="0" kern="1200" dirty="0">
                <a:solidFill>
                  <a:schemeClr val="tx1"/>
                </a:solidFill>
                <a:effectLst/>
                <a:latin typeface="+mn-lt"/>
                <a:ea typeface="+mn-ea"/>
                <a:cs typeface="+mn-cs"/>
              </a:rPr>
              <a:t>.</a:t>
            </a:r>
          </a:p>
          <a:p>
            <a:r>
              <a:rPr lang="vi-VN" sz="1200" b="0" i="0" kern="1200" dirty="0">
                <a:solidFill>
                  <a:schemeClr val="tx1"/>
                </a:solidFill>
                <a:effectLst/>
                <a:latin typeface="+mn-lt"/>
                <a:ea typeface="+mn-ea"/>
                <a:cs typeface="+mn-cs"/>
              </a:rPr>
              <a:t>●</a:t>
            </a:r>
            <a:r>
              <a:rPr lang="vi-VN" sz="1200" b="0" i="0" kern="1200" dirty="0" err="1">
                <a:solidFill>
                  <a:schemeClr val="tx1"/>
                </a:solidFill>
                <a:effectLst/>
                <a:latin typeface="+mn-lt"/>
                <a:ea typeface="+mn-ea"/>
                <a:cs typeface="+mn-cs"/>
              </a:rPr>
              <a:t>Một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cuộc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kiểm</a:t>
            </a:r>
            <a:r>
              <a:rPr lang="vi-VN" sz="1200" b="0" i="0" kern="1200" dirty="0">
                <a:solidFill>
                  <a:schemeClr val="tx1"/>
                </a:solidFill>
                <a:effectLst/>
                <a:latin typeface="+mn-lt"/>
                <a:ea typeface="+mn-ea"/>
                <a:cs typeface="+mn-cs"/>
              </a:rPr>
              <a:t> tra </a:t>
            </a:r>
            <a:r>
              <a:rPr lang="vi-VN" sz="1200" b="0" i="0" kern="1200" dirty="0" err="1">
                <a:solidFill>
                  <a:schemeClr val="tx1"/>
                </a:solidFill>
                <a:effectLst/>
                <a:latin typeface="+mn-lt"/>
                <a:ea typeface="+mn-ea"/>
                <a:cs typeface="+mn-cs"/>
              </a:rPr>
              <a:t>thần</a:t>
            </a:r>
            <a:r>
              <a:rPr lang="vi-VN" sz="1200" b="0" i="0" kern="1200" dirty="0">
                <a:solidFill>
                  <a:schemeClr val="tx1"/>
                </a:solidFill>
                <a:effectLst/>
                <a:latin typeface="+mn-lt"/>
                <a:ea typeface="+mn-ea"/>
                <a:cs typeface="+mn-cs"/>
              </a:rPr>
              <a:t> kinh </a:t>
            </a:r>
            <a:r>
              <a:rPr lang="vi-VN" sz="1200" b="0" i="0" kern="1200" dirty="0" err="1">
                <a:solidFill>
                  <a:schemeClr val="tx1"/>
                </a:solidFill>
                <a:effectLst/>
                <a:latin typeface="+mn-lt"/>
                <a:ea typeface="+mn-ea"/>
                <a:cs typeface="+mn-cs"/>
              </a:rPr>
              <a:t>hoàn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chỉnh</a:t>
            </a:r>
            <a:r>
              <a:rPr lang="vi-VN" sz="1200" b="0" i="0" kern="1200" dirty="0">
                <a:solidFill>
                  <a:schemeClr val="tx1"/>
                </a:solidFill>
                <a:effectLst/>
                <a:latin typeface="+mn-lt"/>
                <a:ea typeface="+mn-ea"/>
                <a:cs typeface="+mn-cs"/>
              </a:rPr>
              <a:t> nên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thực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hiện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hàng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ngày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đánh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giá</a:t>
            </a:r>
            <a:r>
              <a:rPr lang="vi-VN" sz="1200" b="0" i="0" kern="1200" dirty="0">
                <a:solidFill>
                  <a:schemeClr val="tx1"/>
                </a:solidFill>
                <a:effectLst/>
                <a:latin typeface="+mn-lt"/>
                <a:ea typeface="+mn-ea"/>
                <a:cs typeface="+mn-cs"/>
              </a:rPr>
              <a:t> nhanh </a:t>
            </a:r>
            <a:r>
              <a:rPr lang="vi-VN" sz="1200" b="0" i="0" kern="1200" dirty="0" err="1">
                <a:solidFill>
                  <a:schemeClr val="tx1"/>
                </a:solidFill>
                <a:effectLst/>
                <a:latin typeface="+mn-lt"/>
                <a:ea typeface="+mn-ea"/>
                <a:cs typeface="+mn-cs"/>
              </a:rPr>
              <a:t>chức</a:t>
            </a:r>
            <a:r>
              <a:rPr lang="vi-VN" sz="1200" b="0" i="0" kern="1200" dirty="0">
                <a:solidFill>
                  <a:schemeClr val="tx1"/>
                </a:solidFill>
                <a:effectLst/>
                <a:latin typeface="+mn-lt"/>
                <a:ea typeface="+mn-ea"/>
                <a:cs typeface="+mn-cs"/>
              </a:rPr>
              <a:t> năng </a:t>
            </a:r>
            <a:r>
              <a:rPr lang="vi-VN" sz="1200" b="0" i="0" kern="1200" dirty="0" err="1">
                <a:solidFill>
                  <a:schemeClr val="tx1"/>
                </a:solidFill>
                <a:effectLst/>
                <a:latin typeface="+mn-lt"/>
                <a:ea typeface="+mn-ea"/>
                <a:cs typeface="+mn-cs"/>
              </a:rPr>
              <a:t>thần</a:t>
            </a:r>
            <a:r>
              <a:rPr lang="vi-VN" sz="1200" b="0" i="0" kern="1200" dirty="0">
                <a:solidFill>
                  <a:schemeClr val="tx1"/>
                </a:solidFill>
                <a:effectLst/>
                <a:latin typeface="+mn-lt"/>
                <a:ea typeface="+mn-ea"/>
                <a:cs typeface="+mn-cs"/>
              </a:rPr>
              <a:t> kinh nên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thực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hiện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vài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lần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mỗi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ngày</a:t>
            </a:r>
            <a:r>
              <a:rPr lang="vi-VN" sz="1200" b="0" i="0" kern="1200" dirty="0">
                <a:solidFill>
                  <a:schemeClr val="tx1"/>
                </a:solidFill>
                <a:effectLst/>
                <a:latin typeface="+mn-lt"/>
                <a:ea typeface="+mn-ea"/>
                <a:cs typeface="+mn-cs"/>
              </a:rPr>
              <a:t> trong </a:t>
            </a:r>
            <a:r>
              <a:rPr lang="vi-VN" sz="1200" b="0" i="0" kern="1200" dirty="0" err="1">
                <a:solidFill>
                  <a:schemeClr val="tx1"/>
                </a:solidFill>
                <a:effectLst/>
                <a:latin typeface="+mn-lt"/>
                <a:ea typeface="+mn-ea"/>
                <a:cs typeface="+mn-cs"/>
              </a:rPr>
              <a:t>vài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ngày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đầu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điều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trị</a:t>
            </a:r>
            <a:r>
              <a:rPr lang="vi-VN" sz="1200" b="0" i="0" kern="1200" dirty="0">
                <a:solidFill>
                  <a:schemeClr val="tx1"/>
                </a:solidFill>
                <a:effectLst/>
                <a:latin typeface="+mn-lt"/>
                <a:ea typeface="+mn-ea"/>
                <a:cs typeface="+mn-cs"/>
              </a:rPr>
              <a:t>.</a:t>
            </a:r>
          </a:p>
          <a:p>
            <a:r>
              <a:rPr lang="vi-VN" sz="1200" b="0" i="0" kern="1200" dirty="0">
                <a:solidFill>
                  <a:schemeClr val="tx1"/>
                </a:solidFill>
                <a:effectLst/>
                <a:latin typeface="+mn-lt"/>
                <a:ea typeface="+mn-ea"/>
                <a:cs typeface="+mn-cs"/>
              </a:rPr>
              <a:t>●Nên đo chu vi </a:t>
            </a:r>
            <a:r>
              <a:rPr lang="vi-VN" sz="1200" b="0" i="0" kern="1200" dirty="0" err="1">
                <a:solidFill>
                  <a:schemeClr val="tx1"/>
                </a:solidFill>
                <a:effectLst/>
                <a:latin typeface="+mn-lt"/>
                <a:ea typeface="+mn-ea"/>
                <a:cs typeface="+mn-cs"/>
              </a:rPr>
              <a:t>vòng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đầu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hàng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ngày</a:t>
            </a:r>
            <a:r>
              <a:rPr lang="vi-VN" sz="1200" b="0" i="0" kern="1200" dirty="0">
                <a:solidFill>
                  <a:schemeClr val="tx1"/>
                </a:solidFill>
                <a:effectLst/>
                <a:latin typeface="+mn-lt"/>
                <a:ea typeface="+mn-ea"/>
                <a:cs typeface="+mn-cs"/>
              </a:rPr>
              <a:t> ở </a:t>
            </a:r>
            <a:r>
              <a:rPr lang="vi-VN" sz="1200" b="0" i="0" kern="1200" dirty="0" err="1">
                <a:solidFill>
                  <a:schemeClr val="tx1"/>
                </a:solidFill>
                <a:effectLst/>
                <a:latin typeface="+mn-lt"/>
                <a:ea typeface="+mn-ea"/>
                <a:cs typeface="+mn-cs"/>
              </a:rPr>
              <a:t>trẻ</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dưới</a:t>
            </a:r>
            <a:r>
              <a:rPr lang="vi-VN" sz="1200" b="0" i="0" kern="1200" dirty="0">
                <a:solidFill>
                  <a:schemeClr val="tx1"/>
                </a:solidFill>
                <a:effectLst/>
                <a:latin typeface="+mn-lt"/>
                <a:ea typeface="+mn-ea"/>
                <a:cs typeface="+mn-cs"/>
              </a:rPr>
              <a:t> 18 </a:t>
            </a:r>
            <a:r>
              <a:rPr lang="vi-VN" sz="1200" b="0" i="0" kern="1200" dirty="0" err="1">
                <a:solidFill>
                  <a:schemeClr val="tx1"/>
                </a:solidFill>
                <a:effectLst/>
                <a:latin typeface="+mn-lt"/>
                <a:ea typeface="+mn-ea"/>
                <a:cs typeface="+mn-cs"/>
              </a:rPr>
              <a:t>tháng</a:t>
            </a:r>
            <a:r>
              <a:rPr lang="vi-VN" sz="1200" b="0" i="0" kern="1200" dirty="0">
                <a:solidFill>
                  <a:schemeClr val="tx1"/>
                </a:solidFill>
                <a:effectLst/>
                <a:latin typeface="+mn-lt"/>
                <a:ea typeface="+mn-ea"/>
                <a:cs typeface="+mn-cs"/>
              </a:rPr>
              <a:t>.</a:t>
            </a:r>
          </a:p>
          <a:p>
            <a:endParaRPr lang="en-US" dirty="0"/>
          </a:p>
        </p:txBody>
      </p:sp>
      <p:sp>
        <p:nvSpPr>
          <p:cNvPr id="4" name="Chỗ dành sẵn cho Số hiệu Bản chiếu 3"/>
          <p:cNvSpPr>
            <a:spLocks noGrp="1"/>
          </p:cNvSpPr>
          <p:nvPr>
            <p:ph type="sldNum" sz="quarter" idx="5"/>
          </p:nvPr>
        </p:nvSpPr>
        <p:spPr/>
        <p:txBody>
          <a:bodyPr/>
          <a:lstStyle/>
          <a:p>
            <a:fld id="{298A197B-5EC4-C94F-BB25-0635E2FBC8E4}" type="slidenum">
              <a:rPr lang="en-US" smtClean="0"/>
              <a:t>33</a:t>
            </a:fld>
            <a:endParaRPr lang="en-US"/>
          </a:p>
        </p:txBody>
      </p:sp>
    </p:spTree>
    <p:extLst>
      <p:ext uri="{BB962C8B-B14F-4D97-AF65-F5344CB8AC3E}">
        <p14:creationId xmlns:p14="http://schemas.microsoft.com/office/powerpoint/2010/main" val="53658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sz="1200" b="0" i="0" kern="1200" dirty="0" err="1">
                <a:solidFill>
                  <a:schemeClr val="tx1"/>
                </a:solidFill>
                <a:effectLst/>
                <a:latin typeface="+mn-lt"/>
                <a:ea typeface="+mn-ea"/>
                <a:cs typeface="+mn-cs"/>
              </a:rPr>
              <a:t>Biến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chứng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của</a:t>
            </a:r>
            <a:r>
              <a:rPr lang="vi-VN" sz="1200" b="0" i="0" kern="1200" dirty="0">
                <a:solidFill>
                  <a:schemeClr val="tx1"/>
                </a:solidFill>
                <a:effectLst/>
                <a:latin typeface="+mn-lt"/>
                <a:ea typeface="+mn-ea"/>
                <a:cs typeface="+mn-cs"/>
              </a:rPr>
              <a:t> viêm </a:t>
            </a:r>
            <a:r>
              <a:rPr lang="vi-VN" sz="1200" b="0" i="0" kern="1200" dirty="0" err="1">
                <a:solidFill>
                  <a:schemeClr val="tx1"/>
                </a:solidFill>
                <a:effectLst/>
                <a:latin typeface="+mn-lt"/>
                <a:ea typeface="+mn-ea"/>
                <a:cs typeface="+mn-cs"/>
              </a:rPr>
              <a:t>màng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não</a:t>
            </a:r>
            <a:r>
              <a:rPr lang="vi-VN" sz="1200" b="0" i="0" kern="1200" dirty="0">
                <a:solidFill>
                  <a:schemeClr val="tx1"/>
                </a:solidFill>
                <a:effectLst/>
                <a:latin typeface="+mn-lt"/>
                <a:ea typeface="+mn-ea"/>
                <a:cs typeface="+mn-cs"/>
              </a:rPr>
              <a:t> do vi </a:t>
            </a:r>
            <a:r>
              <a:rPr lang="vi-VN" sz="1200" b="0" i="0" kern="1200" dirty="0" err="1">
                <a:solidFill>
                  <a:schemeClr val="tx1"/>
                </a:solidFill>
                <a:effectLst/>
                <a:latin typeface="+mn-lt"/>
                <a:ea typeface="+mn-ea"/>
                <a:cs typeface="+mn-cs"/>
              </a:rPr>
              <a:t>khuẩn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thể</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chia </a:t>
            </a:r>
            <a:r>
              <a:rPr lang="vi-VN" sz="1200" b="0" i="0" kern="1200" dirty="0" err="1">
                <a:solidFill>
                  <a:schemeClr val="tx1"/>
                </a:solidFill>
                <a:effectLst/>
                <a:latin typeface="+mn-lt"/>
                <a:ea typeface="+mn-ea"/>
                <a:cs typeface="+mn-cs"/>
              </a:rPr>
              <a:t>thành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hệ</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thống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thần</a:t>
            </a:r>
            <a:r>
              <a:rPr lang="vi-VN" sz="1200" b="0" i="0" kern="1200" dirty="0">
                <a:solidFill>
                  <a:schemeClr val="tx1"/>
                </a:solidFill>
                <a:effectLst/>
                <a:latin typeface="+mn-lt"/>
                <a:ea typeface="+mn-ea"/>
                <a:cs typeface="+mn-cs"/>
              </a:rPr>
              <a:t> kinh. </a:t>
            </a:r>
            <a:r>
              <a:rPr lang="vi-VN" sz="1200" b="0" i="0" kern="1200" dirty="0" err="1">
                <a:solidFill>
                  <a:schemeClr val="tx1"/>
                </a:solidFill>
                <a:effectLst/>
                <a:latin typeface="+mn-lt"/>
                <a:ea typeface="+mn-ea"/>
                <a:cs typeface="+mn-cs"/>
              </a:rPr>
              <a:t>Các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biến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chứng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toàn</a:t>
            </a:r>
            <a:r>
              <a:rPr lang="vi-VN" sz="1200" b="0" i="0" kern="1200" dirty="0">
                <a:solidFill>
                  <a:schemeClr val="tx1"/>
                </a:solidFill>
                <a:effectLst/>
                <a:latin typeface="+mn-lt"/>
                <a:ea typeface="+mn-ea"/>
                <a:cs typeface="+mn-cs"/>
              </a:rPr>
              <a:t> thân, </a:t>
            </a:r>
            <a:r>
              <a:rPr lang="vi-VN" sz="1200" b="0" i="0" kern="1200" dirty="0" err="1">
                <a:solidFill>
                  <a:schemeClr val="tx1"/>
                </a:solidFill>
                <a:effectLst/>
                <a:latin typeface="+mn-lt"/>
                <a:ea typeface="+mn-ea"/>
                <a:cs typeface="+mn-cs"/>
              </a:rPr>
              <a:t>chẳng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hạn</a:t>
            </a:r>
            <a:r>
              <a:rPr lang="vi-VN" sz="1200" b="0" i="0" kern="1200" dirty="0">
                <a:solidFill>
                  <a:schemeClr val="tx1"/>
                </a:solidFill>
                <a:effectLst/>
                <a:latin typeface="+mn-lt"/>
                <a:ea typeface="+mn-ea"/>
                <a:cs typeface="+mn-cs"/>
              </a:rPr>
              <a:t> như </a:t>
            </a:r>
            <a:r>
              <a:rPr lang="vi-VN" sz="1200" b="0" i="0" kern="1200" dirty="0" err="1">
                <a:solidFill>
                  <a:schemeClr val="tx1"/>
                </a:solidFill>
                <a:effectLst/>
                <a:latin typeface="+mn-lt"/>
                <a:ea typeface="+mn-ea"/>
                <a:cs typeface="+mn-cs"/>
              </a:rPr>
              <a:t>sốc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nhiễm</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trùng</a:t>
            </a:r>
            <a:r>
              <a:rPr lang="vi-VN" sz="1200" b="0" i="0" kern="1200" dirty="0">
                <a:solidFill>
                  <a:schemeClr val="tx1"/>
                </a:solidFill>
                <a:effectLst/>
                <a:latin typeface="+mn-lt"/>
                <a:ea typeface="+mn-ea"/>
                <a:cs typeface="+mn-cs"/>
              </a:rPr>
              <a:t>, đông </a:t>
            </a:r>
            <a:r>
              <a:rPr lang="vi-VN" sz="1200" b="0" i="0" kern="1200" dirty="0" err="1">
                <a:solidFill>
                  <a:schemeClr val="tx1"/>
                </a:solidFill>
                <a:effectLst/>
                <a:latin typeface="+mn-lt"/>
                <a:ea typeface="+mn-ea"/>
                <a:cs typeface="+mn-cs"/>
              </a:rPr>
              <a:t>máu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nội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mạch</a:t>
            </a:r>
            <a:r>
              <a:rPr lang="vi-VN" sz="1200" b="0" i="0" kern="1200" dirty="0">
                <a:solidFill>
                  <a:schemeClr val="tx1"/>
                </a:solidFill>
                <a:effectLst/>
                <a:latin typeface="+mn-lt"/>
                <a:ea typeface="+mn-ea"/>
                <a:cs typeface="+mn-cs"/>
              </a:rPr>
              <a:t> lan </a:t>
            </a:r>
            <a:r>
              <a:rPr lang="vi-VN" sz="1200" b="0" i="0" kern="1200" dirty="0" err="1">
                <a:solidFill>
                  <a:schemeClr val="tx1"/>
                </a:solidFill>
                <a:effectLst/>
                <a:latin typeface="+mn-lt"/>
                <a:ea typeface="+mn-ea"/>
                <a:cs typeface="+mn-cs"/>
              </a:rPr>
              <a:t>tỏa</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hội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chứng</a:t>
            </a:r>
            <a:r>
              <a:rPr lang="vi-VN" sz="1200" b="0" i="0" kern="1200" dirty="0">
                <a:solidFill>
                  <a:schemeClr val="tx1"/>
                </a:solidFill>
                <a:effectLst/>
                <a:latin typeface="+mn-lt"/>
                <a:ea typeface="+mn-ea"/>
                <a:cs typeface="+mn-cs"/>
              </a:rPr>
              <a:t> suy hô </a:t>
            </a:r>
            <a:r>
              <a:rPr lang="vi-VN" sz="1200" b="0" i="0" kern="1200" dirty="0" err="1">
                <a:solidFill>
                  <a:schemeClr val="tx1"/>
                </a:solidFill>
                <a:effectLst/>
                <a:latin typeface="+mn-lt"/>
                <a:ea typeface="+mn-ea"/>
                <a:cs typeface="+mn-cs"/>
              </a:rPr>
              <a:t>hấp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cấp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tính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và</a:t>
            </a:r>
            <a:r>
              <a:rPr lang="vi-VN" sz="1200" b="0" i="0" kern="1200" dirty="0">
                <a:solidFill>
                  <a:schemeClr val="tx1"/>
                </a:solidFill>
                <a:effectLst/>
                <a:latin typeface="+mn-lt"/>
                <a:ea typeface="+mn-ea"/>
                <a:cs typeface="+mn-cs"/>
              </a:rPr>
              <a:t> viêm </a:t>
            </a:r>
            <a:r>
              <a:rPr lang="vi-VN" sz="1200" b="0" i="0" kern="1200" dirty="0" err="1">
                <a:solidFill>
                  <a:schemeClr val="tx1"/>
                </a:solidFill>
                <a:effectLst/>
                <a:latin typeface="+mn-lt"/>
                <a:ea typeface="+mn-ea"/>
                <a:cs typeface="+mn-cs"/>
              </a:rPr>
              <a:t>khớp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nhiễm</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trùng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hoặc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phản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ứng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thường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hậu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quả</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của</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nhiễm</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khuẩn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huyết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thường</a:t>
            </a:r>
            <a:r>
              <a:rPr lang="vi-VN" sz="1200" b="0" i="0" kern="1200" dirty="0">
                <a:solidFill>
                  <a:schemeClr val="tx1"/>
                </a:solidFill>
                <a:effectLst/>
                <a:latin typeface="+mn-lt"/>
                <a:ea typeface="+mn-ea"/>
                <a:cs typeface="+mn-cs"/>
              </a:rPr>
              <a:t> đi </a:t>
            </a:r>
            <a:r>
              <a:rPr lang="vi-VN" sz="1200" b="0" i="0" kern="1200" dirty="0" err="1">
                <a:solidFill>
                  <a:schemeClr val="tx1"/>
                </a:solidFill>
                <a:effectLst/>
                <a:latin typeface="+mn-lt"/>
                <a:ea typeface="+mn-ea"/>
                <a:cs typeface="+mn-cs"/>
              </a:rPr>
              <a:t>kèm</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với</a:t>
            </a:r>
            <a:r>
              <a:rPr lang="vi-VN" sz="1200" b="0" i="0" kern="1200" dirty="0">
                <a:solidFill>
                  <a:schemeClr val="tx1"/>
                </a:solidFill>
                <a:effectLst/>
                <a:latin typeface="+mn-lt"/>
                <a:ea typeface="+mn-ea"/>
                <a:cs typeface="+mn-cs"/>
              </a:rPr>
              <a:t> viêm </a:t>
            </a:r>
            <a:r>
              <a:rPr lang="vi-VN" sz="1200" b="0" i="0" kern="1200" dirty="0" err="1">
                <a:solidFill>
                  <a:schemeClr val="tx1"/>
                </a:solidFill>
                <a:effectLst/>
                <a:latin typeface="+mn-lt"/>
                <a:ea typeface="+mn-ea"/>
                <a:cs typeface="+mn-cs"/>
              </a:rPr>
              <a:t>màng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não</a:t>
            </a:r>
            <a:endParaRPr lang="en-US" dirty="0"/>
          </a:p>
        </p:txBody>
      </p:sp>
      <p:sp>
        <p:nvSpPr>
          <p:cNvPr id="4" name="Chỗ dành sẵn cho Số hiệu Bản chiếu 3"/>
          <p:cNvSpPr>
            <a:spLocks noGrp="1"/>
          </p:cNvSpPr>
          <p:nvPr>
            <p:ph type="sldNum" sz="quarter" idx="5"/>
          </p:nvPr>
        </p:nvSpPr>
        <p:spPr/>
        <p:txBody>
          <a:bodyPr/>
          <a:lstStyle/>
          <a:p>
            <a:fld id="{298A197B-5EC4-C94F-BB25-0635E2FBC8E4}" type="slidenum">
              <a:rPr lang="en-US" smtClean="0"/>
              <a:t>34</a:t>
            </a:fld>
            <a:endParaRPr lang="en-US"/>
          </a:p>
        </p:txBody>
      </p:sp>
    </p:spTree>
    <p:extLst>
      <p:ext uri="{BB962C8B-B14F-4D97-AF65-F5344CB8AC3E}">
        <p14:creationId xmlns:p14="http://schemas.microsoft.com/office/powerpoint/2010/main" val="3786477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sz="1200" b="0" i="0" kern="1200" dirty="0" err="1">
                <a:solidFill>
                  <a:schemeClr val="tx1"/>
                </a:solidFill>
                <a:effectLst/>
                <a:latin typeface="+mn-lt"/>
                <a:ea typeface="+mn-ea"/>
                <a:cs typeface="+mn-cs"/>
              </a:rPr>
              <a:t>Các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biến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chứng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thần</a:t>
            </a:r>
            <a:r>
              <a:rPr lang="vi-VN" sz="1200" b="0" i="0" kern="1200" dirty="0">
                <a:solidFill>
                  <a:schemeClr val="tx1"/>
                </a:solidFill>
                <a:effectLst/>
                <a:latin typeface="+mn-lt"/>
                <a:ea typeface="+mn-ea"/>
                <a:cs typeface="+mn-cs"/>
              </a:rPr>
              <a:t> kinh </a:t>
            </a:r>
            <a:r>
              <a:rPr lang="vi-VN" sz="1200" b="0" i="0" kern="1200" dirty="0" err="1">
                <a:solidFill>
                  <a:schemeClr val="tx1"/>
                </a:solidFill>
                <a:effectLst/>
                <a:latin typeface="+mn-lt"/>
                <a:ea typeface="+mn-ea"/>
                <a:cs typeface="+mn-cs"/>
              </a:rPr>
              <a:t>của</a:t>
            </a:r>
            <a:r>
              <a:rPr lang="vi-VN" sz="1200" b="0" i="0" kern="1200" dirty="0">
                <a:solidFill>
                  <a:schemeClr val="tx1"/>
                </a:solidFill>
                <a:effectLst/>
                <a:latin typeface="+mn-lt"/>
                <a:ea typeface="+mn-ea"/>
                <a:cs typeface="+mn-cs"/>
              </a:rPr>
              <a:t> viêm </a:t>
            </a:r>
            <a:r>
              <a:rPr lang="vi-VN" sz="1200" b="0" i="0" kern="1200" dirty="0" err="1">
                <a:solidFill>
                  <a:schemeClr val="tx1"/>
                </a:solidFill>
                <a:effectLst/>
                <a:latin typeface="+mn-lt"/>
                <a:ea typeface="+mn-ea"/>
                <a:cs typeface="+mn-cs"/>
              </a:rPr>
              <a:t>màng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não</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thể</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đột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ngột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hoặc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từ</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từ</a:t>
            </a:r>
            <a:r>
              <a:rPr lang="vi-VN" sz="1200" b="0" i="0" kern="1200" dirty="0">
                <a:solidFill>
                  <a:schemeClr val="tx1"/>
                </a:solidFill>
                <a:effectLst/>
                <a:latin typeface="+mn-lt"/>
                <a:ea typeface="+mn-ea"/>
                <a:cs typeface="+mn-cs"/>
              </a:rPr>
              <a:t> khi </a:t>
            </a:r>
            <a:r>
              <a:rPr lang="vi-VN" sz="1200" b="0" i="0" kern="1200" dirty="0" err="1">
                <a:solidFill>
                  <a:schemeClr val="tx1"/>
                </a:solidFill>
                <a:effectLst/>
                <a:latin typeface="+mn-lt"/>
                <a:ea typeface="+mn-ea"/>
                <a:cs typeface="+mn-cs"/>
              </a:rPr>
              <a:t>khởi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phát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thể</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xuất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hiện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cứ</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lúc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nào</a:t>
            </a:r>
            <a:r>
              <a:rPr lang="vi-VN" sz="1200" b="0" i="0" kern="1200" dirty="0">
                <a:solidFill>
                  <a:schemeClr val="tx1"/>
                </a:solidFill>
                <a:effectLst/>
                <a:latin typeface="+mn-lt"/>
                <a:ea typeface="+mn-ea"/>
                <a:cs typeface="+mn-cs"/>
              </a:rPr>
              <a:t> sau khi </a:t>
            </a:r>
            <a:r>
              <a:rPr lang="vi-VN" sz="1200" b="0" i="0" kern="1200" dirty="0" err="1">
                <a:solidFill>
                  <a:schemeClr val="tx1"/>
                </a:solidFill>
                <a:effectLst/>
                <a:latin typeface="+mn-lt"/>
                <a:ea typeface="+mn-ea"/>
                <a:cs typeface="+mn-cs"/>
              </a:rPr>
              <a:t>xuất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hiện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các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triệu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chứng</a:t>
            </a:r>
            <a:r>
              <a:rPr lang="vi-VN" sz="1200" b="0" i="0" kern="1200" dirty="0">
                <a:solidFill>
                  <a:schemeClr val="tx1"/>
                </a:solidFill>
                <a:effectLst/>
                <a:latin typeface="+mn-lt"/>
                <a:ea typeface="+mn-ea"/>
                <a:cs typeface="+mn-cs"/>
              </a:rPr>
              <a:t>, bao </a:t>
            </a:r>
            <a:r>
              <a:rPr lang="vi-VN" sz="1200" b="0" i="0" kern="1200" dirty="0" err="1">
                <a:solidFill>
                  <a:schemeClr val="tx1"/>
                </a:solidFill>
                <a:effectLst/>
                <a:latin typeface="+mn-lt"/>
                <a:ea typeface="+mn-ea"/>
                <a:cs typeface="+mn-cs"/>
              </a:rPr>
              <a:t>gồm</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cả</a:t>
            </a:r>
            <a:r>
              <a:rPr lang="vi-VN" sz="1200" b="0" i="0" kern="1200" dirty="0">
                <a:solidFill>
                  <a:schemeClr val="tx1"/>
                </a:solidFill>
                <a:effectLst/>
                <a:latin typeface="+mn-lt"/>
                <a:ea typeface="+mn-ea"/>
                <a:cs typeface="+mn-cs"/>
              </a:rPr>
              <a:t> sau khi </a:t>
            </a:r>
            <a:r>
              <a:rPr lang="vi-VN" sz="1200" b="0" i="0" kern="1200" dirty="0" err="1">
                <a:solidFill>
                  <a:schemeClr val="tx1"/>
                </a:solidFill>
                <a:effectLst/>
                <a:latin typeface="+mn-lt"/>
                <a:ea typeface="+mn-ea"/>
                <a:cs typeface="+mn-cs"/>
              </a:rPr>
              <a:t>kết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thúc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điều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trị</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Mặc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dù</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nhiều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biến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chứng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thần</a:t>
            </a:r>
            <a:r>
              <a:rPr lang="vi-VN" sz="1200" b="0" i="0" kern="1200" dirty="0">
                <a:solidFill>
                  <a:schemeClr val="tx1"/>
                </a:solidFill>
                <a:effectLst/>
                <a:latin typeface="+mn-lt"/>
                <a:ea typeface="+mn-ea"/>
                <a:cs typeface="+mn-cs"/>
              </a:rPr>
              <a:t> kinh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nghiêm </a:t>
            </a:r>
            <a:r>
              <a:rPr lang="vi-VN" sz="1200" b="0" i="0" kern="1200" dirty="0" err="1">
                <a:solidFill>
                  <a:schemeClr val="tx1"/>
                </a:solidFill>
                <a:effectLst/>
                <a:latin typeface="+mn-lt"/>
                <a:ea typeface="+mn-ea"/>
                <a:cs typeface="+mn-cs"/>
              </a:rPr>
              <a:t>trọng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dễ</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thấy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những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người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khác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chẳng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hạn</a:t>
            </a:r>
            <a:r>
              <a:rPr lang="vi-VN" sz="1200" b="0" i="0" kern="1200" dirty="0">
                <a:solidFill>
                  <a:schemeClr val="tx1"/>
                </a:solidFill>
                <a:effectLst/>
                <a:latin typeface="+mn-lt"/>
                <a:ea typeface="+mn-ea"/>
                <a:cs typeface="+mn-cs"/>
              </a:rPr>
              <a:t> như </a:t>
            </a:r>
            <a:r>
              <a:rPr lang="vi-VN" sz="1200" b="0" i="0" kern="1200" dirty="0" err="1">
                <a:solidFill>
                  <a:schemeClr val="tx1"/>
                </a:solidFill>
                <a:effectLst/>
                <a:latin typeface="+mn-lt"/>
                <a:ea typeface="+mn-ea"/>
                <a:cs typeface="+mn-cs"/>
              </a:rPr>
              <a:t>mất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thính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lực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thể</a:t>
            </a:r>
            <a:r>
              <a:rPr lang="vi-VN" sz="1200" b="0" i="0" kern="1200" dirty="0">
                <a:solidFill>
                  <a:schemeClr val="tx1"/>
                </a:solidFill>
                <a:effectLst/>
                <a:latin typeface="+mn-lt"/>
                <a:ea typeface="+mn-ea"/>
                <a:cs typeface="+mn-cs"/>
              </a:rPr>
              <a:t> tinh </a:t>
            </a:r>
            <a:r>
              <a:rPr lang="vi-VN" sz="1200" b="0" i="0" kern="1200" dirty="0" err="1">
                <a:solidFill>
                  <a:schemeClr val="tx1"/>
                </a:solidFill>
                <a:effectLst/>
                <a:latin typeface="+mn-lt"/>
                <a:ea typeface="+mn-ea"/>
                <a:cs typeface="+mn-cs"/>
              </a:rPr>
              <a:t>tế</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hoặc</a:t>
            </a:r>
            <a:r>
              <a:rPr lang="vi-VN" sz="1200" b="0" i="0" kern="1200" dirty="0">
                <a:solidFill>
                  <a:schemeClr val="tx1"/>
                </a:solidFill>
                <a:effectLst/>
                <a:latin typeface="+mn-lt"/>
                <a:ea typeface="+mn-ea"/>
                <a:cs typeface="+mn-cs"/>
              </a:rPr>
              <a:t> không </a:t>
            </a:r>
            <a:r>
              <a:rPr lang="vi-VN" sz="1200" b="0" i="0" kern="1200" dirty="0" err="1">
                <a:solidFill>
                  <a:schemeClr val="tx1"/>
                </a:solidFill>
                <a:effectLst/>
                <a:latin typeface="+mn-lt"/>
                <a:ea typeface="+mn-ea"/>
                <a:cs typeface="+mn-cs"/>
              </a:rPr>
              <a:t>có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tác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dụng</a:t>
            </a:r>
            <a:r>
              <a:rPr lang="vi-VN" sz="1200" b="0" i="0" kern="1200" dirty="0">
                <a:solidFill>
                  <a:schemeClr val="tx1"/>
                </a:solidFill>
                <a:effectLst/>
                <a:latin typeface="+mn-lt"/>
                <a:ea typeface="+mn-ea"/>
                <a:cs typeface="+mn-cs"/>
              </a:rPr>
              <a:t> trong giai </a:t>
            </a:r>
            <a:r>
              <a:rPr lang="vi-VN" sz="1200" b="0" i="0" kern="1200" dirty="0" err="1">
                <a:solidFill>
                  <a:schemeClr val="tx1"/>
                </a:solidFill>
                <a:effectLst/>
                <a:latin typeface="+mn-lt"/>
                <a:ea typeface="+mn-ea"/>
                <a:cs typeface="+mn-cs"/>
              </a:rPr>
              <a:t>đoạn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đầu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của</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nhiễm</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trùng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Các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biến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chứng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thần</a:t>
            </a:r>
            <a:r>
              <a:rPr lang="vi-VN" sz="1200" b="0" i="0" kern="1200" dirty="0">
                <a:solidFill>
                  <a:schemeClr val="tx1"/>
                </a:solidFill>
                <a:effectLst/>
                <a:latin typeface="+mn-lt"/>
                <a:ea typeface="+mn-ea"/>
                <a:cs typeface="+mn-cs"/>
              </a:rPr>
              <a:t> kinh </a:t>
            </a:r>
            <a:r>
              <a:rPr lang="vi-VN" sz="1200" b="0" i="0" kern="1200" dirty="0" err="1">
                <a:solidFill>
                  <a:schemeClr val="tx1"/>
                </a:solidFill>
                <a:effectLst/>
                <a:latin typeface="+mn-lt"/>
                <a:ea typeface="+mn-ea"/>
                <a:cs typeface="+mn-cs"/>
              </a:rPr>
              <a:t>của</a:t>
            </a:r>
            <a:r>
              <a:rPr lang="vi-VN" sz="1200" b="0" i="0" kern="1200" dirty="0">
                <a:solidFill>
                  <a:schemeClr val="tx1"/>
                </a:solidFill>
                <a:effectLst/>
                <a:latin typeface="+mn-lt"/>
                <a:ea typeface="+mn-ea"/>
                <a:cs typeface="+mn-cs"/>
              </a:rPr>
              <a:t> viêm </a:t>
            </a:r>
            <a:r>
              <a:rPr lang="vi-VN" sz="1200" b="0" i="0" kern="1200" dirty="0" err="1">
                <a:solidFill>
                  <a:schemeClr val="tx1"/>
                </a:solidFill>
                <a:effectLst/>
                <a:latin typeface="+mn-lt"/>
                <a:ea typeface="+mn-ea"/>
                <a:cs typeface="+mn-cs"/>
              </a:rPr>
              <a:t>màng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não</a:t>
            </a:r>
            <a:r>
              <a:rPr lang="vi-VN" sz="1200" b="0" i="0" kern="1200" dirty="0">
                <a:solidFill>
                  <a:schemeClr val="tx1"/>
                </a:solidFill>
                <a:effectLst/>
                <a:latin typeface="+mn-lt"/>
                <a:ea typeface="+mn-ea"/>
                <a:cs typeface="+mn-cs"/>
              </a:rPr>
              <a:t> bao </a:t>
            </a:r>
            <a:r>
              <a:rPr lang="vi-VN" sz="1200" b="0" i="0" kern="1200" dirty="0" err="1">
                <a:solidFill>
                  <a:schemeClr val="tx1"/>
                </a:solidFill>
                <a:effectLst/>
                <a:latin typeface="+mn-lt"/>
                <a:ea typeface="+mn-ea"/>
                <a:cs typeface="+mn-cs"/>
              </a:rPr>
              <a:t>gồm</a:t>
            </a:r>
            <a:r>
              <a:rPr lang="vi-VN" sz="1200" b="0" i="0" kern="1200" dirty="0">
                <a:solidFill>
                  <a:schemeClr val="tx1"/>
                </a:solidFill>
                <a:effectLst/>
                <a:latin typeface="+mn-lt"/>
                <a:ea typeface="+mn-ea"/>
                <a:cs typeface="+mn-cs"/>
              </a:rPr>
              <a:t>:</a:t>
            </a:r>
          </a:p>
          <a:p>
            <a:r>
              <a:rPr lang="vi-VN" sz="1200" b="0" i="0" kern="1200" dirty="0">
                <a:solidFill>
                  <a:schemeClr val="tx1"/>
                </a:solidFill>
                <a:effectLst/>
                <a:latin typeface="+mn-lt"/>
                <a:ea typeface="+mn-ea"/>
                <a:cs typeface="+mn-cs"/>
              </a:rPr>
              <a:t>●</a:t>
            </a:r>
            <a:r>
              <a:rPr lang="vi-VN" sz="1200" b="0" i="0" kern="1200" dirty="0" err="1">
                <a:solidFill>
                  <a:schemeClr val="tx1"/>
                </a:solidFill>
                <a:effectLst/>
                <a:latin typeface="+mn-lt"/>
                <a:ea typeface="+mn-ea"/>
                <a:cs typeface="+mn-cs"/>
              </a:rPr>
              <a:t>Tình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trạng</a:t>
            </a:r>
            <a:r>
              <a:rPr lang="vi-VN" sz="1200" b="0" i="0" kern="1200" dirty="0">
                <a:solidFill>
                  <a:schemeClr val="tx1"/>
                </a:solidFill>
                <a:effectLst/>
                <a:latin typeface="+mn-lt"/>
                <a:ea typeface="+mn-ea"/>
                <a:cs typeface="+mn-cs"/>
              </a:rPr>
              <a:t> tinh </a:t>
            </a:r>
            <a:r>
              <a:rPr lang="vi-VN" sz="1200" b="0" i="0" kern="1200" dirty="0" err="1">
                <a:solidFill>
                  <a:schemeClr val="tx1"/>
                </a:solidFill>
                <a:effectLst/>
                <a:latin typeface="+mn-lt"/>
                <a:ea typeface="+mn-ea"/>
                <a:cs typeface="+mn-cs"/>
              </a:rPr>
              <a:t>thần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bị</a:t>
            </a:r>
            <a:r>
              <a:rPr lang="vi-VN" sz="1200" b="0" i="0" kern="1200" dirty="0">
                <a:solidFill>
                  <a:schemeClr val="tx1"/>
                </a:solidFill>
                <a:effectLst/>
                <a:latin typeface="+mn-lt"/>
                <a:ea typeface="+mn-ea"/>
                <a:cs typeface="+mn-cs"/>
              </a:rPr>
              <a:t> suy </a:t>
            </a:r>
            <a:r>
              <a:rPr lang="vi-VN" sz="1200" b="0" i="0" kern="1200" dirty="0" err="1">
                <a:solidFill>
                  <a:schemeClr val="tx1"/>
                </a:solidFill>
                <a:effectLst/>
                <a:latin typeface="+mn-lt"/>
                <a:ea typeface="+mn-ea"/>
                <a:cs typeface="+mn-cs"/>
              </a:rPr>
              <a:t>giảm</a:t>
            </a:r>
            <a:endParaRPr lang="vi-VN" sz="1200" b="0"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a:t>
            </a:r>
            <a:r>
              <a:rPr lang="vi-VN" sz="1200" b="0" i="0" kern="1200" dirty="0" err="1">
                <a:solidFill>
                  <a:schemeClr val="tx1"/>
                </a:solidFill>
                <a:effectLst/>
                <a:latin typeface="+mn-lt"/>
                <a:ea typeface="+mn-ea"/>
                <a:cs typeface="+mn-cs"/>
              </a:rPr>
              <a:t>Phù</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não</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và</a:t>
            </a:r>
            <a:r>
              <a:rPr lang="vi-VN" sz="1200" b="0" i="0" kern="1200" dirty="0">
                <a:solidFill>
                  <a:schemeClr val="tx1"/>
                </a:solidFill>
                <a:effectLst/>
                <a:latin typeface="+mn-lt"/>
                <a:ea typeface="+mn-ea"/>
                <a:cs typeface="+mn-cs"/>
              </a:rPr>
              <a:t> tăng </a:t>
            </a:r>
            <a:r>
              <a:rPr lang="vi-VN" sz="1200" b="0" i="0" kern="1200" dirty="0" err="1">
                <a:solidFill>
                  <a:schemeClr val="tx1"/>
                </a:solidFill>
                <a:effectLst/>
                <a:latin typeface="+mn-lt"/>
                <a:ea typeface="+mn-ea"/>
                <a:cs typeface="+mn-cs"/>
              </a:rPr>
              <a:t>áp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lực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nội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sọ</a:t>
            </a:r>
            <a:endParaRPr lang="vi-VN" sz="1200" b="0"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a:t>
            </a:r>
            <a:r>
              <a:rPr lang="vi-VN" sz="1200" b="0" i="0" kern="1200" dirty="0" err="1">
                <a:solidFill>
                  <a:schemeClr val="tx1"/>
                </a:solidFill>
                <a:effectLst/>
                <a:latin typeface="+mn-lt"/>
                <a:ea typeface="+mn-ea"/>
                <a:cs typeface="+mn-cs"/>
              </a:rPr>
              <a:t>Động</a:t>
            </a:r>
            <a:r>
              <a:rPr lang="vi-VN" sz="1200" b="0" i="0" kern="1200" dirty="0">
                <a:solidFill>
                  <a:schemeClr val="tx1"/>
                </a:solidFill>
                <a:effectLst/>
                <a:latin typeface="+mn-lt"/>
                <a:ea typeface="+mn-ea"/>
                <a:cs typeface="+mn-cs"/>
              </a:rPr>
              <a:t> kinh</a:t>
            </a:r>
          </a:p>
          <a:p>
            <a:r>
              <a:rPr lang="vi-VN" sz="1200" b="0" i="0" kern="1200" dirty="0">
                <a:solidFill>
                  <a:schemeClr val="tx1"/>
                </a:solidFill>
                <a:effectLst/>
                <a:latin typeface="+mn-lt"/>
                <a:ea typeface="+mn-ea"/>
                <a:cs typeface="+mn-cs"/>
              </a:rPr>
              <a:t>●</a:t>
            </a:r>
            <a:r>
              <a:rPr lang="vi-VN" sz="1200" b="0" i="0" kern="1200" dirty="0" err="1">
                <a:solidFill>
                  <a:schemeClr val="tx1"/>
                </a:solidFill>
                <a:effectLst/>
                <a:latin typeface="+mn-lt"/>
                <a:ea typeface="+mn-ea"/>
                <a:cs typeface="+mn-cs"/>
              </a:rPr>
              <a:t>Thiếu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hụt</a:t>
            </a:r>
            <a:r>
              <a:rPr lang="vi-VN" sz="1200" b="0" i="0" kern="1200" dirty="0">
                <a:solidFill>
                  <a:schemeClr val="tx1"/>
                </a:solidFill>
                <a:effectLst/>
                <a:latin typeface="+mn-lt"/>
                <a:ea typeface="+mn-ea"/>
                <a:cs typeface="+mn-cs"/>
              </a:rPr>
              <a:t> khu </a:t>
            </a:r>
            <a:r>
              <a:rPr lang="vi-VN" sz="1200" b="0" i="0" kern="1200" dirty="0" err="1">
                <a:solidFill>
                  <a:schemeClr val="tx1"/>
                </a:solidFill>
                <a:effectLst/>
                <a:latin typeface="+mn-lt"/>
                <a:ea typeface="+mn-ea"/>
                <a:cs typeface="+mn-cs"/>
              </a:rPr>
              <a:t>trú</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ví</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dụ</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thính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lực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liệt</a:t>
            </a:r>
            <a:r>
              <a:rPr lang="vi-VN" sz="1200" b="0" i="0" kern="1200" dirty="0">
                <a:solidFill>
                  <a:schemeClr val="tx1"/>
                </a:solidFill>
                <a:effectLst/>
                <a:latin typeface="+mn-lt"/>
                <a:ea typeface="+mn-ea"/>
                <a:cs typeface="+mn-cs"/>
              </a:rPr>
              <a:t> dây </a:t>
            </a:r>
            <a:r>
              <a:rPr lang="vi-VN" sz="1200" b="0" i="0" kern="1200" dirty="0" err="1">
                <a:solidFill>
                  <a:schemeClr val="tx1"/>
                </a:solidFill>
                <a:effectLst/>
                <a:latin typeface="+mn-lt"/>
                <a:ea typeface="+mn-ea"/>
                <a:cs typeface="+mn-cs"/>
              </a:rPr>
              <a:t>thần</a:t>
            </a:r>
            <a:r>
              <a:rPr lang="vi-VN" sz="1200" b="0" i="0" kern="1200" dirty="0">
                <a:solidFill>
                  <a:schemeClr val="tx1"/>
                </a:solidFill>
                <a:effectLst/>
                <a:latin typeface="+mn-lt"/>
                <a:ea typeface="+mn-ea"/>
                <a:cs typeface="+mn-cs"/>
              </a:rPr>
              <a:t> kinh </a:t>
            </a:r>
            <a:r>
              <a:rPr lang="vi-VN" sz="1200" b="0" i="0" kern="1200" dirty="0" err="1">
                <a:solidFill>
                  <a:schemeClr val="tx1"/>
                </a:solidFill>
                <a:effectLst/>
                <a:latin typeface="+mn-lt"/>
                <a:ea typeface="+mn-ea"/>
                <a:cs typeface="+mn-cs"/>
              </a:rPr>
              <a:t>sọ</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liệt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nửa</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người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hoặc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liệt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tứ</a:t>
            </a:r>
            <a:r>
              <a:rPr lang="vi-VN" sz="1200" b="0" i="0" kern="1200" dirty="0">
                <a:solidFill>
                  <a:schemeClr val="tx1"/>
                </a:solidFill>
                <a:effectLst/>
                <a:latin typeface="+mn-lt"/>
                <a:ea typeface="+mn-ea"/>
                <a:cs typeface="+mn-cs"/>
              </a:rPr>
              <a:t> chi)</a:t>
            </a:r>
          </a:p>
          <a:p>
            <a:r>
              <a:rPr lang="vi-VN" sz="1200" b="0" i="0" kern="1200" dirty="0">
                <a:solidFill>
                  <a:schemeClr val="tx1"/>
                </a:solidFill>
                <a:effectLst/>
                <a:latin typeface="+mn-lt"/>
                <a:ea typeface="+mn-ea"/>
                <a:cs typeface="+mn-cs"/>
              </a:rPr>
              <a:t>●</a:t>
            </a:r>
            <a:r>
              <a:rPr lang="vi-VN" sz="1200" b="0" i="0" kern="1200" dirty="0" err="1">
                <a:solidFill>
                  <a:schemeClr val="tx1"/>
                </a:solidFill>
                <a:effectLst/>
                <a:latin typeface="+mn-lt"/>
                <a:ea typeface="+mn-ea"/>
                <a:cs typeface="+mn-cs"/>
              </a:rPr>
              <a:t>Mất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điều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hòa</a:t>
            </a:r>
            <a:endParaRPr lang="vi-VN" sz="1200" b="0"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a:t>
            </a:r>
            <a:r>
              <a:rPr lang="vi-VN" sz="1200" b="0" i="0" kern="1200" dirty="0" err="1">
                <a:solidFill>
                  <a:schemeClr val="tx1"/>
                </a:solidFill>
                <a:effectLst/>
                <a:latin typeface="+mn-lt"/>
                <a:ea typeface="+mn-ea"/>
                <a:cs typeface="+mn-cs"/>
              </a:rPr>
              <a:t>Bất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thường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mạch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máu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não</a:t>
            </a:r>
            <a:endParaRPr lang="vi-VN" sz="1200" b="0"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●Suy </a:t>
            </a:r>
            <a:r>
              <a:rPr lang="vi-VN" sz="1200" b="0" i="0" kern="1200" dirty="0" err="1">
                <a:solidFill>
                  <a:schemeClr val="tx1"/>
                </a:solidFill>
                <a:effectLst/>
                <a:latin typeface="+mn-lt"/>
                <a:ea typeface="+mn-ea"/>
                <a:cs typeface="+mn-cs"/>
              </a:rPr>
              <a:t>nhược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thần</a:t>
            </a:r>
            <a:r>
              <a:rPr lang="vi-VN" sz="1200" b="0" i="0" kern="1200" dirty="0">
                <a:solidFill>
                  <a:schemeClr val="tx1"/>
                </a:solidFill>
                <a:effectLst/>
                <a:latin typeface="+mn-lt"/>
                <a:ea typeface="+mn-ea"/>
                <a:cs typeface="+mn-cs"/>
              </a:rPr>
              <a:t> kinh, </a:t>
            </a:r>
            <a:r>
              <a:rPr lang="vi-VN" sz="1200" b="0" i="0" kern="1200" dirty="0" err="1">
                <a:solidFill>
                  <a:schemeClr val="tx1"/>
                </a:solidFill>
                <a:effectLst/>
                <a:latin typeface="+mn-lt"/>
                <a:ea typeface="+mn-ea"/>
                <a:cs typeface="+mn-cs"/>
              </a:rPr>
              <a:t>khuyết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tật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phát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triển</a:t>
            </a:r>
            <a:endParaRPr lang="vi-VN" sz="1200" b="0"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a:t>
            </a:r>
            <a:r>
              <a:rPr lang="vi-VN" sz="1200" b="0" i="0" kern="1200" dirty="0" err="1">
                <a:solidFill>
                  <a:schemeClr val="tx1"/>
                </a:solidFill>
                <a:effectLst/>
                <a:latin typeface="+mn-lt"/>
                <a:ea typeface="+mn-ea"/>
                <a:cs typeface="+mn-cs"/>
              </a:rPr>
              <a:t>Tràn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dịch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dưới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màng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cứng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hoặc</a:t>
            </a:r>
            <a:r>
              <a:rPr lang="vi-VN" sz="1200" b="0" i="0" kern="1200" dirty="0">
                <a:solidFill>
                  <a:schemeClr val="tx1"/>
                </a:solidFill>
                <a:effectLst/>
                <a:latin typeface="+mn-lt"/>
                <a:ea typeface="+mn-ea"/>
                <a:cs typeface="+mn-cs"/>
              </a:rPr>
              <a:t> viêm </a:t>
            </a:r>
            <a:r>
              <a:rPr lang="vi-VN" sz="1200" b="0" i="0" kern="1200" dirty="0" err="1">
                <a:solidFill>
                  <a:schemeClr val="tx1"/>
                </a:solidFill>
                <a:effectLst/>
                <a:latin typeface="+mn-lt"/>
                <a:ea typeface="+mn-ea"/>
                <a:cs typeface="+mn-cs"/>
              </a:rPr>
              <a:t>mủ</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màng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phổi</a:t>
            </a:r>
            <a:r>
              <a:rPr lang="vi-VN" sz="1200" b="0" i="0" kern="1200" dirty="0">
                <a:solidFill>
                  <a:schemeClr val="tx1"/>
                </a:solidFill>
                <a:effectLst/>
                <a:latin typeface="+mn-lt"/>
                <a:ea typeface="+mn-ea"/>
                <a:cs typeface="+mn-cs"/>
              </a:rPr>
              <a:t> ( </a:t>
            </a:r>
            <a:r>
              <a:rPr lang="vi-VN" sz="1200" b="0" i="0" u="sng" kern="1200" dirty="0" err="1">
                <a:solidFill>
                  <a:schemeClr val="tx1"/>
                </a:solidFill>
                <a:effectLst/>
                <a:latin typeface="+mn-lt"/>
                <a:ea typeface="+mn-ea"/>
                <a:cs typeface="+mn-cs"/>
                <a:hlinkClick r:id="rId3"/>
              </a:rPr>
              <a:t>hình</a:t>
            </a:r>
            <a:r>
              <a:rPr lang="vi-VN" sz="1200" b="0" i="0" u="sng" kern="1200" dirty="0">
                <a:solidFill>
                  <a:schemeClr val="tx1"/>
                </a:solidFill>
                <a:effectLst/>
                <a:latin typeface="+mn-lt"/>
                <a:ea typeface="+mn-ea"/>
                <a:cs typeface="+mn-cs"/>
                <a:hlinkClick r:id="rId3"/>
              </a:rPr>
              <a:t> 1</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và</a:t>
            </a:r>
            <a:r>
              <a:rPr lang="vi-VN" sz="1200" b="0" i="0" kern="1200" dirty="0">
                <a:solidFill>
                  <a:schemeClr val="tx1"/>
                </a:solidFill>
                <a:effectLst/>
                <a:latin typeface="+mn-lt"/>
                <a:ea typeface="+mn-ea"/>
                <a:cs typeface="+mn-cs"/>
              </a:rPr>
              <a:t> </a:t>
            </a:r>
            <a:r>
              <a:rPr lang="vi-VN" sz="1200" b="0" i="0" u="sng" kern="1200" dirty="0" err="1">
                <a:solidFill>
                  <a:schemeClr val="tx1"/>
                </a:solidFill>
                <a:effectLst/>
                <a:latin typeface="+mn-lt"/>
                <a:ea typeface="+mn-ea"/>
                <a:cs typeface="+mn-cs"/>
                <a:hlinkClick r:id="rId4"/>
              </a:rPr>
              <a:t>hình</a:t>
            </a:r>
            <a:r>
              <a:rPr lang="vi-VN" sz="1200" b="0" i="0" u="sng" kern="1200" dirty="0">
                <a:solidFill>
                  <a:schemeClr val="tx1"/>
                </a:solidFill>
                <a:effectLst/>
                <a:latin typeface="+mn-lt"/>
                <a:ea typeface="+mn-ea"/>
                <a:cs typeface="+mn-cs"/>
                <a:hlinkClick r:id="rId4"/>
              </a:rPr>
              <a:t> 1</a:t>
            </a:r>
            <a:r>
              <a:rPr lang="vi-VN" sz="1200" b="0" i="0" kern="1200" dirty="0">
                <a:solidFill>
                  <a:schemeClr val="tx1"/>
                </a:solidFill>
                <a:effectLst/>
                <a:latin typeface="+mn-lt"/>
                <a:ea typeface="+mn-ea"/>
                <a:cs typeface="+mn-cs"/>
              </a:rPr>
              <a:t> )</a:t>
            </a:r>
          </a:p>
          <a:p>
            <a:r>
              <a:rPr lang="vi-VN" sz="1200" b="0" i="0" kern="1200" dirty="0">
                <a:solidFill>
                  <a:schemeClr val="tx1"/>
                </a:solidFill>
                <a:effectLst/>
                <a:latin typeface="+mn-lt"/>
                <a:ea typeface="+mn-ea"/>
                <a:cs typeface="+mn-cs"/>
              </a:rPr>
              <a:t>●</a:t>
            </a:r>
            <a:r>
              <a:rPr lang="vi-VN" sz="1200" b="0" i="0" kern="1200" dirty="0" err="1">
                <a:solidFill>
                  <a:schemeClr val="tx1"/>
                </a:solidFill>
                <a:effectLst/>
                <a:latin typeface="+mn-lt"/>
                <a:ea typeface="+mn-ea"/>
                <a:cs typeface="+mn-cs"/>
              </a:rPr>
              <a:t>tràn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dịch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não</a:t>
            </a:r>
            <a:endParaRPr lang="vi-VN" sz="1200" b="0"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a:t>
            </a:r>
            <a:r>
              <a:rPr lang="vi-VN" sz="1200" b="0" i="0" kern="1200" dirty="0" err="1">
                <a:solidFill>
                  <a:schemeClr val="tx1"/>
                </a:solidFill>
                <a:effectLst/>
                <a:latin typeface="+mn-lt"/>
                <a:ea typeface="+mn-ea"/>
                <a:cs typeface="+mn-cs"/>
              </a:rPr>
              <a:t>Rối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loạn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chức</a:t>
            </a:r>
            <a:r>
              <a:rPr lang="vi-VN" sz="1200" b="0" i="0" kern="1200" dirty="0">
                <a:solidFill>
                  <a:schemeClr val="tx1"/>
                </a:solidFill>
                <a:effectLst/>
                <a:latin typeface="+mn-lt"/>
                <a:ea typeface="+mn-ea"/>
                <a:cs typeface="+mn-cs"/>
              </a:rPr>
              <a:t> năng </a:t>
            </a:r>
            <a:r>
              <a:rPr lang="vi-VN" sz="1200" b="0" i="0" kern="1200" dirty="0" err="1">
                <a:solidFill>
                  <a:schemeClr val="tx1"/>
                </a:solidFill>
                <a:effectLst/>
                <a:latin typeface="+mn-lt"/>
                <a:ea typeface="+mn-ea"/>
                <a:cs typeface="+mn-cs"/>
              </a:rPr>
              <a:t>vùng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dưới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đồi</a:t>
            </a:r>
            <a:endParaRPr lang="vi-VN" sz="1200" b="0" i="0" kern="1200" dirty="0">
              <a:solidFill>
                <a:schemeClr val="tx1"/>
              </a:solidFill>
              <a:effectLst/>
              <a:latin typeface="+mn-lt"/>
              <a:ea typeface="+mn-ea"/>
              <a:cs typeface="+mn-cs"/>
            </a:endParaRPr>
          </a:p>
          <a:p>
            <a:endParaRPr lang="en-US" dirty="0"/>
          </a:p>
        </p:txBody>
      </p:sp>
      <p:sp>
        <p:nvSpPr>
          <p:cNvPr id="4" name="Chỗ dành sẵn cho Số hiệu Bản chiếu 3"/>
          <p:cNvSpPr>
            <a:spLocks noGrp="1"/>
          </p:cNvSpPr>
          <p:nvPr>
            <p:ph type="sldNum" sz="quarter" idx="5"/>
          </p:nvPr>
        </p:nvSpPr>
        <p:spPr/>
        <p:txBody>
          <a:bodyPr/>
          <a:lstStyle/>
          <a:p>
            <a:fld id="{298A197B-5EC4-C94F-BB25-0635E2FBC8E4}" type="slidenum">
              <a:rPr lang="en-US" smtClean="0"/>
              <a:t>35</a:t>
            </a:fld>
            <a:endParaRPr lang="en-US"/>
          </a:p>
        </p:txBody>
      </p:sp>
    </p:spTree>
    <p:extLst>
      <p:ext uri="{BB962C8B-B14F-4D97-AF65-F5344CB8AC3E}">
        <p14:creationId xmlns:p14="http://schemas.microsoft.com/office/powerpoint/2010/main" val="106636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sz="1200" b="0" i="0" kern="1200" dirty="0" err="1">
                <a:solidFill>
                  <a:schemeClr val="tx1"/>
                </a:solidFill>
                <a:effectLst/>
                <a:latin typeface="+mn-lt"/>
                <a:ea typeface="+mn-ea"/>
                <a:cs typeface="+mn-cs"/>
              </a:rPr>
              <a:t>Tình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trạng</a:t>
            </a:r>
            <a:r>
              <a:rPr lang="vi-VN" sz="1200" b="0" i="0" kern="1200" dirty="0">
                <a:solidFill>
                  <a:schemeClr val="tx1"/>
                </a:solidFill>
                <a:effectLst/>
                <a:latin typeface="+mn-lt"/>
                <a:ea typeface="+mn-ea"/>
                <a:cs typeface="+mn-cs"/>
              </a:rPr>
              <a:t> tinh </a:t>
            </a:r>
            <a:r>
              <a:rPr lang="vi-VN" sz="1200" b="0" i="0" kern="1200" dirty="0" err="1">
                <a:solidFill>
                  <a:schemeClr val="tx1"/>
                </a:solidFill>
                <a:effectLst/>
                <a:latin typeface="+mn-lt"/>
                <a:ea typeface="+mn-ea"/>
                <a:cs typeface="+mn-cs"/>
              </a:rPr>
              <a:t>thần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bị</a:t>
            </a:r>
            <a:r>
              <a:rPr lang="vi-VN" sz="1200" b="0" i="0" kern="1200" dirty="0">
                <a:solidFill>
                  <a:schemeClr val="tx1"/>
                </a:solidFill>
                <a:effectLst/>
                <a:latin typeface="+mn-lt"/>
                <a:ea typeface="+mn-ea"/>
                <a:cs typeface="+mn-cs"/>
              </a:rPr>
              <a:t> suy </a:t>
            </a:r>
            <a:r>
              <a:rPr lang="vi-VN" sz="1200" b="0" i="0" kern="1200" dirty="0" err="1">
                <a:solidFill>
                  <a:schemeClr val="tx1"/>
                </a:solidFill>
                <a:effectLst/>
                <a:latin typeface="+mn-lt"/>
                <a:ea typeface="+mn-ea"/>
                <a:cs typeface="+mn-cs"/>
              </a:rPr>
              <a:t>giảm</a:t>
            </a:r>
            <a:endParaRPr lang="vi-VN" sz="1200" b="0"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a:t>
            </a:r>
            <a:r>
              <a:rPr lang="vi-VN" sz="1200" b="0" i="0" kern="1200" dirty="0" err="1">
                <a:solidFill>
                  <a:schemeClr val="tx1"/>
                </a:solidFill>
                <a:effectLst/>
                <a:latin typeface="+mn-lt"/>
                <a:ea typeface="+mn-ea"/>
                <a:cs typeface="+mn-cs"/>
              </a:rPr>
              <a:t>Phù</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não</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và</a:t>
            </a:r>
            <a:r>
              <a:rPr lang="vi-VN" sz="1200" b="0" i="0" kern="1200" dirty="0">
                <a:solidFill>
                  <a:schemeClr val="tx1"/>
                </a:solidFill>
                <a:effectLst/>
                <a:latin typeface="+mn-lt"/>
                <a:ea typeface="+mn-ea"/>
                <a:cs typeface="+mn-cs"/>
              </a:rPr>
              <a:t> tăng </a:t>
            </a:r>
            <a:r>
              <a:rPr lang="vi-VN" sz="1200" b="0" i="0" kern="1200" dirty="0" err="1">
                <a:solidFill>
                  <a:schemeClr val="tx1"/>
                </a:solidFill>
                <a:effectLst/>
                <a:latin typeface="+mn-lt"/>
                <a:ea typeface="+mn-ea"/>
                <a:cs typeface="+mn-cs"/>
              </a:rPr>
              <a:t>áp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lực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nội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sọ</a:t>
            </a:r>
            <a:endParaRPr lang="vi-VN" sz="1200" b="0"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a:t>
            </a:r>
            <a:r>
              <a:rPr lang="vi-VN" sz="1200" b="0" i="0" kern="1200" dirty="0" err="1">
                <a:solidFill>
                  <a:schemeClr val="tx1"/>
                </a:solidFill>
                <a:effectLst/>
                <a:latin typeface="+mn-lt"/>
                <a:ea typeface="+mn-ea"/>
                <a:cs typeface="+mn-cs"/>
              </a:rPr>
              <a:t>Động</a:t>
            </a:r>
            <a:r>
              <a:rPr lang="vi-VN" sz="1200" b="0" i="0" kern="1200" dirty="0">
                <a:solidFill>
                  <a:schemeClr val="tx1"/>
                </a:solidFill>
                <a:effectLst/>
                <a:latin typeface="+mn-lt"/>
                <a:ea typeface="+mn-ea"/>
                <a:cs typeface="+mn-cs"/>
              </a:rPr>
              <a:t> kinh</a:t>
            </a:r>
          </a:p>
          <a:p>
            <a:r>
              <a:rPr lang="vi-VN" sz="1200" b="0" i="0" kern="1200" dirty="0">
                <a:solidFill>
                  <a:schemeClr val="tx1"/>
                </a:solidFill>
                <a:effectLst/>
                <a:latin typeface="+mn-lt"/>
                <a:ea typeface="+mn-ea"/>
                <a:cs typeface="+mn-cs"/>
              </a:rPr>
              <a:t>●</a:t>
            </a:r>
            <a:r>
              <a:rPr lang="vi-VN" sz="1200" b="0" i="0" kern="1200" dirty="0" err="1">
                <a:solidFill>
                  <a:schemeClr val="tx1"/>
                </a:solidFill>
                <a:effectLst/>
                <a:latin typeface="+mn-lt"/>
                <a:ea typeface="+mn-ea"/>
                <a:cs typeface="+mn-cs"/>
              </a:rPr>
              <a:t>Thiếu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hụt</a:t>
            </a:r>
            <a:r>
              <a:rPr lang="vi-VN" sz="1200" b="0" i="0" kern="1200" dirty="0">
                <a:solidFill>
                  <a:schemeClr val="tx1"/>
                </a:solidFill>
                <a:effectLst/>
                <a:latin typeface="+mn-lt"/>
                <a:ea typeface="+mn-ea"/>
                <a:cs typeface="+mn-cs"/>
              </a:rPr>
              <a:t> khu </a:t>
            </a:r>
            <a:r>
              <a:rPr lang="vi-VN" sz="1200" b="0" i="0" kern="1200" dirty="0" err="1">
                <a:solidFill>
                  <a:schemeClr val="tx1"/>
                </a:solidFill>
                <a:effectLst/>
                <a:latin typeface="+mn-lt"/>
                <a:ea typeface="+mn-ea"/>
                <a:cs typeface="+mn-cs"/>
              </a:rPr>
              <a:t>trú</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ví</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dụ</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thính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lực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liệt</a:t>
            </a:r>
            <a:r>
              <a:rPr lang="vi-VN" sz="1200" b="0" i="0" kern="1200" dirty="0">
                <a:solidFill>
                  <a:schemeClr val="tx1"/>
                </a:solidFill>
                <a:effectLst/>
                <a:latin typeface="+mn-lt"/>
                <a:ea typeface="+mn-ea"/>
                <a:cs typeface="+mn-cs"/>
              </a:rPr>
              <a:t> dây </a:t>
            </a:r>
            <a:r>
              <a:rPr lang="vi-VN" sz="1200" b="0" i="0" kern="1200" dirty="0" err="1">
                <a:solidFill>
                  <a:schemeClr val="tx1"/>
                </a:solidFill>
                <a:effectLst/>
                <a:latin typeface="+mn-lt"/>
                <a:ea typeface="+mn-ea"/>
                <a:cs typeface="+mn-cs"/>
              </a:rPr>
              <a:t>thần</a:t>
            </a:r>
            <a:r>
              <a:rPr lang="vi-VN" sz="1200" b="0" i="0" kern="1200" dirty="0">
                <a:solidFill>
                  <a:schemeClr val="tx1"/>
                </a:solidFill>
                <a:effectLst/>
                <a:latin typeface="+mn-lt"/>
                <a:ea typeface="+mn-ea"/>
                <a:cs typeface="+mn-cs"/>
              </a:rPr>
              <a:t> kinh </a:t>
            </a:r>
            <a:r>
              <a:rPr lang="vi-VN" sz="1200" b="0" i="0" kern="1200" dirty="0" err="1">
                <a:solidFill>
                  <a:schemeClr val="tx1"/>
                </a:solidFill>
                <a:effectLst/>
                <a:latin typeface="+mn-lt"/>
                <a:ea typeface="+mn-ea"/>
                <a:cs typeface="+mn-cs"/>
              </a:rPr>
              <a:t>sọ</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liệt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nửa</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người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hoặc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liệt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tứ</a:t>
            </a:r>
            <a:r>
              <a:rPr lang="vi-VN" sz="1200" b="0" i="0" kern="1200" dirty="0">
                <a:solidFill>
                  <a:schemeClr val="tx1"/>
                </a:solidFill>
                <a:effectLst/>
                <a:latin typeface="+mn-lt"/>
                <a:ea typeface="+mn-ea"/>
                <a:cs typeface="+mn-cs"/>
              </a:rPr>
              <a:t> chi)</a:t>
            </a:r>
          </a:p>
          <a:p>
            <a:r>
              <a:rPr lang="vi-VN" sz="1200" b="0" i="0" kern="1200" dirty="0">
                <a:solidFill>
                  <a:schemeClr val="tx1"/>
                </a:solidFill>
                <a:effectLst/>
                <a:latin typeface="+mn-lt"/>
                <a:ea typeface="+mn-ea"/>
                <a:cs typeface="+mn-cs"/>
              </a:rPr>
              <a:t>●</a:t>
            </a:r>
            <a:r>
              <a:rPr lang="vi-VN" sz="1200" b="0" i="0" kern="1200" dirty="0" err="1">
                <a:solidFill>
                  <a:schemeClr val="tx1"/>
                </a:solidFill>
                <a:effectLst/>
                <a:latin typeface="+mn-lt"/>
                <a:ea typeface="+mn-ea"/>
                <a:cs typeface="+mn-cs"/>
              </a:rPr>
              <a:t>Mất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điều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hòa</a:t>
            </a:r>
            <a:endParaRPr lang="vi-VN" sz="1200" b="0"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a:t>
            </a:r>
            <a:r>
              <a:rPr lang="vi-VN" sz="1200" b="0" i="0" kern="1200" dirty="0" err="1">
                <a:solidFill>
                  <a:schemeClr val="tx1"/>
                </a:solidFill>
                <a:effectLst/>
                <a:latin typeface="+mn-lt"/>
                <a:ea typeface="+mn-ea"/>
                <a:cs typeface="+mn-cs"/>
              </a:rPr>
              <a:t>Bất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thường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mạch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máu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não</a:t>
            </a:r>
            <a:endParaRPr lang="vi-VN" sz="1200" b="0"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●Suy </a:t>
            </a:r>
            <a:r>
              <a:rPr lang="vi-VN" sz="1200" b="0" i="0" kern="1200" dirty="0" err="1">
                <a:solidFill>
                  <a:schemeClr val="tx1"/>
                </a:solidFill>
                <a:effectLst/>
                <a:latin typeface="+mn-lt"/>
                <a:ea typeface="+mn-ea"/>
                <a:cs typeface="+mn-cs"/>
              </a:rPr>
              <a:t>nhược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thần</a:t>
            </a:r>
            <a:r>
              <a:rPr lang="vi-VN" sz="1200" b="0" i="0" kern="1200" dirty="0">
                <a:solidFill>
                  <a:schemeClr val="tx1"/>
                </a:solidFill>
                <a:effectLst/>
                <a:latin typeface="+mn-lt"/>
                <a:ea typeface="+mn-ea"/>
                <a:cs typeface="+mn-cs"/>
              </a:rPr>
              <a:t> kinh, </a:t>
            </a:r>
            <a:r>
              <a:rPr lang="vi-VN" sz="1200" b="0" i="0" kern="1200" dirty="0" err="1">
                <a:solidFill>
                  <a:schemeClr val="tx1"/>
                </a:solidFill>
                <a:effectLst/>
                <a:latin typeface="+mn-lt"/>
                <a:ea typeface="+mn-ea"/>
                <a:cs typeface="+mn-cs"/>
              </a:rPr>
              <a:t>khuyết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tật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phát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triển</a:t>
            </a:r>
            <a:endParaRPr lang="vi-VN" sz="1200" b="0"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a:t>
            </a:r>
            <a:r>
              <a:rPr lang="vi-VN" sz="1200" b="0" i="0" kern="1200" dirty="0" err="1">
                <a:solidFill>
                  <a:schemeClr val="tx1"/>
                </a:solidFill>
                <a:effectLst/>
                <a:latin typeface="+mn-lt"/>
                <a:ea typeface="+mn-ea"/>
                <a:cs typeface="+mn-cs"/>
              </a:rPr>
              <a:t>Tràn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dịch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dưới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màng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cứng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hoặc</a:t>
            </a:r>
            <a:r>
              <a:rPr lang="vi-VN" sz="1200" b="0" i="0" kern="1200" dirty="0">
                <a:solidFill>
                  <a:schemeClr val="tx1"/>
                </a:solidFill>
                <a:effectLst/>
                <a:latin typeface="+mn-lt"/>
                <a:ea typeface="+mn-ea"/>
                <a:cs typeface="+mn-cs"/>
              </a:rPr>
              <a:t> viêm </a:t>
            </a:r>
            <a:r>
              <a:rPr lang="vi-VN" sz="1200" b="0" i="0" kern="1200" dirty="0" err="1">
                <a:solidFill>
                  <a:schemeClr val="tx1"/>
                </a:solidFill>
                <a:effectLst/>
                <a:latin typeface="+mn-lt"/>
                <a:ea typeface="+mn-ea"/>
                <a:cs typeface="+mn-cs"/>
              </a:rPr>
              <a:t>mủ</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màng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phổi</a:t>
            </a:r>
            <a:r>
              <a:rPr lang="vi-VN" sz="1200" b="0" i="0" kern="1200" dirty="0">
                <a:solidFill>
                  <a:schemeClr val="tx1"/>
                </a:solidFill>
                <a:effectLst/>
                <a:latin typeface="+mn-lt"/>
                <a:ea typeface="+mn-ea"/>
                <a:cs typeface="+mn-cs"/>
              </a:rPr>
              <a:t> </a:t>
            </a:r>
          </a:p>
          <a:p>
            <a:r>
              <a:rPr lang="vi-VN" sz="1200" b="0" i="0" kern="1200" dirty="0">
                <a:solidFill>
                  <a:schemeClr val="tx1"/>
                </a:solidFill>
                <a:effectLst/>
                <a:latin typeface="+mn-lt"/>
                <a:ea typeface="+mn-ea"/>
                <a:cs typeface="+mn-cs"/>
              </a:rPr>
              <a:t>●</a:t>
            </a:r>
            <a:r>
              <a:rPr lang="vi-VN" sz="1200" b="0" i="0" kern="1200" dirty="0" err="1">
                <a:solidFill>
                  <a:schemeClr val="tx1"/>
                </a:solidFill>
                <a:effectLst/>
                <a:latin typeface="+mn-lt"/>
                <a:ea typeface="+mn-ea"/>
                <a:cs typeface="+mn-cs"/>
              </a:rPr>
              <a:t>tràn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dịch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não</a:t>
            </a:r>
            <a:endParaRPr lang="vi-VN" sz="1200" b="0"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a:t>
            </a:r>
            <a:r>
              <a:rPr lang="vi-VN" sz="1200" b="0" i="0" kern="1200" dirty="0" err="1">
                <a:solidFill>
                  <a:schemeClr val="tx1"/>
                </a:solidFill>
                <a:effectLst/>
                <a:latin typeface="+mn-lt"/>
                <a:ea typeface="+mn-ea"/>
                <a:cs typeface="+mn-cs"/>
              </a:rPr>
              <a:t>Rối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loạn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chức</a:t>
            </a:r>
            <a:r>
              <a:rPr lang="vi-VN" sz="1200" b="0" i="0" kern="1200" dirty="0">
                <a:solidFill>
                  <a:schemeClr val="tx1"/>
                </a:solidFill>
                <a:effectLst/>
                <a:latin typeface="+mn-lt"/>
                <a:ea typeface="+mn-ea"/>
                <a:cs typeface="+mn-cs"/>
              </a:rPr>
              <a:t> năng </a:t>
            </a:r>
            <a:r>
              <a:rPr lang="vi-VN" sz="1200" b="0" i="0" kern="1200" dirty="0" err="1">
                <a:solidFill>
                  <a:schemeClr val="tx1"/>
                </a:solidFill>
                <a:effectLst/>
                <a:latin typeface="+mn-lt"/>
                <a:ea typeface="+mn-ea"/>
                <a:cs typeface="+mn-cs"/>
              </a:rPr>
              <a:t>vùng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dưới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đồi</a:t>
            </a:r>
            <a:endParaRPr lang="vi-VN" sz="1200" b="0" i="0" kern="1200" dirty="0">
              <a:solidFill>
                <a:schemeClr val="tx1"/>
              </a:solidFill>
              <a:effectLst/>
              <a:latin typeface="+mn-lt"/>
              <a:ea typeface="+mn-ea"/>
              <a:cs typeface="+mn-cs"/>
            </a:endParaRPr>
          </a:p>
          <a:p>
            <a:endParaRPr lang="en-US" dirty="0"/>
          </a:p>
        </p:txBody>
      </p:sp>
      <p:sp>
        <p:nvSpPr>
          <p:cNvPr id="4" name="Chỗ dành sẵn cho Số hiệu Bản chiếu 3"/>
          <p:cNvSpPr>
            <a:spLocks noGrp="1"/>
          </p:cNvSpPr>
          <p:nvPr>
            <p:ph type="sldNum" sz="quarter" idx="5"/>
          </p:nvPr>
        </p:nvSpPr>
        <p:spPr/>
        <p:txBody>
          <a:bodyPr/>
          <a:lstStyle/>
          <a:p>
            <a:fld id="{298A197B-5EC4-C94F-BB25-0635E2FBC8E4}" type="slidenum">
              <a:rPr lang="en-US" smtClean="0"/>
              <a:t>36</a:t>
            </a:fld>
            <a:endParaRPr lang="en-US"/>
          </a:p>
        </p:txBody>
      </p:sp>
    </p:spTree>
    <p:extLst>
      <p:ext uri="{BB962C8B-B14F-4D97-AF65-F5344CB8AC3E}">
        <p14:creationId xmlns:p14="http://schemas.microsoft.com/office/powerpoint/2010/main" val="3942781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400" b="1" i="0" kern="1200" dirty="0">
                <a:solidFill>
                  <a:schemeClr val="tx1"/>
                </a:solidFill>
                <a:effectLst/>
                <a:latin typeface="+mn-lt"/>
                <a:ea typeface="+mn-ea"/>
                <a:cs typeface="+mn-cs"/>
              </a:rPr>
              <a:t>Glasgow </a:t>
            </a:r>
            <a:r>
              <a:rPr lang="en-US" sz="1400" b="1" i="0" kern="1200" dirty="0" err="1">
                <a:solidFill>
                  <a:schemeClr val="tx1"/>
                </a:solidFill>
                <a:effectLst/>
                <a:latin typeface="+mn-lt"/>
                <a:ea typeface="+mn-ea"/>
                <a:cs typeface="+mn-cs"/>
              </a:rPr>
              <a:t>là</a:t>
            </a:r>
            <a:r>
              <a:rPr lang="en-US" sz="1400" b="1" i="0" kern="1200" dirty="0">
                <a:solidFill>
                  <a:schemeClr val="tx1"/>
                </a:solidFill>
                <a:effectLst/>
                <a:latin typeface="+mn-lt"/>
                <a:ea typeface="+mn-ea"/>
                <a:cs typeface="+mn-cs"/>
              </a:rPr>
              <a:t> </a:t>
            </a:r>
            <a:r>
              <a:rPr lang="en-US" sz="1400" b="1" i="0" kern="1200" dirty="0" err="1">
                <a:solidFill>
                  <a:schemeClr val="tx1"/>
                </a:solidFill>
                <a:effectLst/>
                <a:latin typeface="+mn-lt"/>
                <a:ea typeface="+mn-ea"/>
                <a:cs typeface="+mn-cs"/>
              </a:rPr>
              <a:t>yếu</a:t>
            </a:r>
            <a:r>
              <a:rPr lang="en-US" sz="1400" b="1" i="0" kern="1200" dirty="0">
                <a:solidFill>
                  <a:schemeClr val="tx1"/>
                </a:solidFill>
                <a:effectLst/>
                <a:latin typeface="+mn-lt"/>
                <a:ea typeface="+mn-ea"/>
                <a:cs typeface="+mn-cs"/>
              </a:rPr>
              <a:t> </a:t>
            </a:r>
            <a:r>
              <a:rPr lang="en-US" sz="1400" b="1" i="0" kern="1200" dirty="0" err="1">
                <a:solidFill>
                  <a:schemeClr val="tx1"/>
                </a:solidFill>
                <a:effectLst/>
                <a:latin typeface="+mn-lt"/>
                <a:ea typeface="+mn-ea"/>
                <a:cs typeface="+mn-cs"/>
              </a:rPr>
              <a:t>tố</a:t>
            </a:r>
            <a:r>
              <a:rPr lang="en-US" sz="1400" b="1" i="0" kern="1200" dirty="0">
                <a:solidFill>
                  <a:schemeClr val="tx1"/>
                </a:solidFill>
                <a:effectLst/>
                <a:latin typeface="+mn-lt"/>
                <a:ea typeface="+mn-ea"/>
                <a:cs typeface="+mn-cs"/>
              </a:rPr>
              <a:t> </a:t>
            </a:r>
            <a:r>
              <a:rPr lang="en-US" sz="1400" b="1" i="0" kern="1200" dirty="0" err="1">
                <a:solidFill>
                  <a:schemeClr val="tx1"/>
                </a:solidFill>
                <a:effectLst/>
                <a:latin typeface="+mn-lt"/>
                <a:ea typeface="+mn-ea"/>
                <a:cs typeface="+mn-cs"/>
              </a:rPr>
              <a:t>dự</a:t>
            </a:r>
            <a:r>
              <a:rPr lang="en-US" sz="1400" b="1" i="0" kern="1200" dirty="0">
                <a:solidFill>
                  <a:schemeClr val="tx1"/>
                </a:solidFill>
                <a:effectLst/>
                <a:latin typeface="+mn-lt"/>
                <a:ea typeface="+mn-ea"/>
                <a:cs typeface="+mn-cs"/>
              </a:rPr>
              <a:t> </a:t>
            </a:r>
            <a:r>
              <a:rPr lang="en-US" sz="1400" b="1" i="0" kern="1200" dirty="0" err="1">
                <a:solidFill>
                  <a:schemeClr val="tx1"/>
                </a:solidFill>
                <a:effectLst/>
                <a:latin typeface="+mn-lt"/>
                <a:ea typeface="+mn-ea"/>
                <a:cs typeface="+mn-cs"/>
              </a:rPr>
              <a:t>đoán</a:t>
            </a:r>
            <a:r>
              <a:rPr lang="en-US" sz="1400" b="1" i="0" kern="1200" dirty="0">
                <a:solidFill>
                  <a:schemeClr val="tx1"/>
                </a:solidFill>
                <a:effectLst/>
                <a:latin typeface="+mn-lt"/>
                <a:ea typeface="+mn-ea"/>
                <a:cs typeface="+mn-cs"/>
              </a:rPr>
              <a:t> </a:t>
            </a:r>
            <a:r>
              <a:rPr lang="en-US" sz="1400" b="1" i="0" kern="1200" dirty="0" err="1">
                <a:solidFill>
                  <a:schemeClr val="tx1"/>
                </a:solidFill>
                <a:effectLst/>
                <a:latin typeface="+mn-lt"/>
                <a:ea typeface="+mn-ea"/>
                <a:cs typeface="+mn-cs"/>
              </a:rPr>
              <a:t>độc</a:t>
            </a:r>
            <a:r>
              <a:rPr lang="en-US" sz="1400" b="1" i="0" kern="1200" dirty="0">
                <a:solidFill>
                  <a:schemeClr val="tx1"/>
                </a:solidFill>
                <a:effectLst/>
                <a:latin typeface="+mn-lt"/>
                <a:ea typeface="+mn-ea"/>
                <a:cs typeface="+mn-cs"/>
              </a:rPr>
              <a:t> </a:t>
            </a:r>
            <a:r>
              <a:rPr lang="en-US" sz="1400" b="1" i="0" kern="1200" dirty="0" err="1">
                <a:solidFill>
                  <a:schemeClr val="tx1"/>
                </a:solidFill>
                <a:effectLst/>
                <a:latin typeface="+mn-lt"/>
                <a:ea typeface="+mn-ea"/>
                <a:cs typeface="+mn-cs"/>
              </a:rPr>
              <a:t>lập</a:t>
            </a:r>
            <a:r>
              <a:rPr lang="en-US" sz="1400" b="1" i="0" kern="1200" dirty="0">
                <a:solidFill>
                  <a:schemeClr val="tx1"/>
                </a:solidFill>
                <a:effectLst/>
                <a:latin typeface="+mn-lt"/>
                <a:ea typeface="+mn-ea"/>
                <a:cs typeface="+mn-cs"/>
              </a:rPr>
              <a:t> </a:t>
            </a:r>
            <a:r>
              <a:rPr lang="en-US" sz="1400" b="1" i="0" kern="1200" dirty="0" err="1">
                <a:solidFill>
                  <a:schemeClr val="tx1"/>
                </a:solidFill>
                <a:effectLst/>
                <a:latin typeface="+mn-lt"/>
                <a:ea typeface="+mn-ea"/>
                <a:cs typeface="+mn-cs"/>
              </a:rPr>
              <a:t>duy</a:t>
            </a:r>
            <a:r>
              <a:rPr lang="en-US" sz="1400" b="1" i="0" kern="1200" dirty="0">
                <a:solidFill>
                  <a:schemeClr val="tx1"/>
                </a:solidFill>
                <a:effectLst/>
                <a:latin typeface="+mn-lt"/>
                <a:ea typeface="+mn-ea"/>
                <a:cs typeface="+mn-cs"/>
              </a:rPr>
              <a:t> </a:t>
            </a:r>
            <a:r>
              <a:rPr lang="en-US" sz="1400" b="1" i="0" kern="1200" dirty="0" err="1">
                <a:solidFill>
                  <a:schemeClr val="tx1"/>
                </a:solidFill>
                <a:effectLst/>
                <a:latin typeface="+mn-lt"/>
                <a:ea typeface="+mn-ea"/>
                <a:cs typeface="+mn-cs"/>
              </a:rPr>
              <a:t>nhất</a:t>
            </a:r>
            <a:r>
              <a:rPr lang="en-US" sz="1400" b="1" i="0" kern="1200" dirty="0">
                <a:solidFill>
                  <a:schemeClr val="tx1"/>
                </a:solidFill>
                <a:effectLst/>
                <a:latin typeface="+mn-lt"/>
                <a:ea typeface="+mn-ea"/>
                <a:cs typeface="+mn-cs"/>
              </a:rPr>
              <a:t> </a:t>
            </a:r>
            <a:r>
              <a:rPr lang="en-US" sz="1400" b="1" i="0" kern="1200" dirty="0" err="1">
                <a:solidFill>
                  <a:schemeClr val="tx1"/>
                </a:solidFill>
                <a:effectLst/>
                <a:latin typeface="+mn-lt"/>
                <a:ea typeface="+mn-ea"/>
                <a:cs typeface="+mn-cs"/>
              </a:rPr>
              <a:t>về</a:t>
            </a:r>
            <a:r>
              <a:rPr lang="en-US" sz="1400" b="1" i="0" kern="1200" dirty="0">
                <a:solidFill>
                  <a:schemeClr val="tx1"/>
                </a:solidFill>
                <a:effectLst/>
                <a:latin typeface="+mn-lt"/>
                <a:ea typeface="+mn-ea"/>
                <a:cs typeface="+mn-cs"/>
              </a:rPr>
              <a:t> </a:t>
            </a:r>
            <a:r>
              <a:rPr lang="en-US" sz="1400" b="1" i="0" kern="1200" dirty="0" err="1">
                <a:solidFill>
                  <a:schemeClr val="tx1"/>
                </a:solidFill>
                <a:effectLst/>
                <a:latin typeface="+mn-lt"/>
                <a:ea typeface="+mn-ea"/>
                <a:cs typeface="+mn-cs"/>
              </a:rPr>
              <a:t>tử</a:t>
            </a:r>
            <a:r>
              <a:rPr lang="en-US" sz="1400" b="1" i="0" kern="1200" dirty="0">
                <a:solidFill>
                  <a:schemeClr val="tx1"/>
                </a:solidFill>
                <a:effectLst/>
                <a:latin typeface="+mn-lt"/>
                <a:ea typeface="+mn-ea"/>
                <a:cs typeface="+mn-cs"/>
              </a:rPr>
              <a:t> </a:t>
            </a:r>
            <a:r>
              <a:rPr lang="en-US" sz="1400" b="1" i="0" kern="1200" dirty="0" err="1">
                <a:solidFill>
                  <a:schemeClr val="tx1"/>
                </a:solidFill>
                <a:effectLst/>
                <a:latin typeface="+mn-lt"/>
                <a:ea typeface="+mn-ea"/>
                <a:cs typeface="+mn-cs"/>
              </a:rPr>
              <a:t>vong</a:t>
            </a:r>
            <a:r>
              <a:rPr lang="en-US" sz="1400" b="1" i="0" kern="1200" dirty="0">
                <a:solidFill>
                  <a:schemeClr val="tx1"/>
                </a:solidFill>
                <a:effectLst/>
                <a:latin typeface="+mn-lt"/>
                <a:ea typeface="+mn-ea"/>
                <a:cs typeface="+mn-cs"/>
              </a:rPr>
              <a:t> </a:t>
            </a:r>
            <a:r>
              <a:rPr lang="en-US" sz="1400" b="1" i="0" kern="1200" dirty="0" err="1">
                <a:solidFill>
                  <a:schemeClr val="tx1"/>
                </a:solidFill>
                <a:effectLst/>
                <a:latin typeface="+mn-lt"/>
                <a:ea typeface="+mn-ea"/>
                <a:cs typeface="+mn-cs"/>
              </a:rPr>
              <a:t>hoặc</a:t>
            </a:r>
            <a:r>
              <a:rPr lang="en-US" sz="1400" b="1" i="0" kern="1200" dirty="0">
                <a:solidFill>
                  <a:schemeClr val="tx1"/>
                </a:solidFill>
                <a:effectLst/>
                <a:latin typeface="+mn-lt"/>
                <a:ea typeface="+mn-ea"/>
                <a:cs typeface="+mn-cs"/>
              </a:rPr>
              <a:t> di </a:t>
            </a:r>
            <a:r>
              <a:rPr lang="en-US" sz="1400" b="1" i="0" kern="1200" dirty="0" err="1">
                <a:solidFill>
                  <a:schemeClr val="tx1"/>
                </a:solidFill>
                <a:effectLst/>
                <a:latin typeface="+mn-lt"/>
                <a:ea typeface="+mn-ea"/>
                <a:cs typeface="+mn-cs"/>
              </a:rPr>
              <a:t>chứng</a:t>
            </a:r>
            <a:r>
              <a:rPr lang="en-US" sz="1400" b="1" i="0" kern="1200" dirty="0">
                <a:solidFill>
                  <a:schemeClr val="tx1"/>
                </a:solidFill>
                <a:effectLst/>
                <a:latin typeface="+mn-lt"/>
                <a:ea typeface="+mn-ea"/>
                <a:cs typeface="+mn-cs"/>
              </a:rPr>
              <a:t> </a:t>
            </a:r>
            <a:r>
              <a:rPr lang="en-US" sz="1400" b="1" i="0" kern="1200" dirty="0" err="1">
                <a:solidFill>
                  <a:schemeClr val="tx1"/>
                </a:solidFill>
                <a:effectLst/>
                <a:latin typeface="+mn-lt"/>
                <a:ea typeface="+mn-ea"/>
                <a:cs typeface="+mn-cs"/>
              </a:rPr>
              <a:t>thần</a:t>
            </a:r>
            <a:r>
              <a:rPr lang="en-US" sz="1400" b="1" i="0" kern="1200" dirty="0">
                <a:solidFill>
                  <a:schemeClr val="tx1"/>
                </a:solidFill>
                <a:effectLst/>
                <a:latin typeface="+mn-lt"/>
                <a:ea typeface="+mn-ea"/>
                <a:cs typeface="+mn-cs"/>
              </a:rPr>
              <a:t> </a:t>
            </a:r>
            <a:r>
              <a:rPr lang="en-US" sz="1400" b="1" i="0" kern="1200" dirty="0" err="1">
                <a:solidFill>
                  <a:schemeClr val="tx1"/>
                </a:solidFill>
                <a:effectLst/>
                <a:latin typeface="+mn-lt"/>
                <a:ea typeface="+mn-ea"/>
                <a:cs typeface="+mn-cs"/>
              </a:rPr>
              <a:t>kinh</a:t>
            </a:r>
            <a:endParaRPr lang="en-US" sz="1400" b="1"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 Nguy cơ </a:t>
            </a:r>
            <a:r>
              <a:rPr lang="vi-VN" sz="1200" b="0" i="0" kern="1200" dirty="0" err="1">
                <a:solidFill>
                  <a:schemeClr val="tx1"/>
                </a:solidFill>
                <a:effectLst/>
                <a:latin typeface="+mn-lt"/>
                <a:ea typeface="+mn-ea"/>
                <a:cs typeface="+mn-cs"/>
              </a:rPr>
              <a:t>tử</a:t>
            </a:r>
            <a:r>
              <a:rPr lang="vi-VN" sz="1200" b="0" i="0" kern="1200" dirty="0">
                <a:solidFill>
                  <a:schemeClr val="tx1"/>
                </a:solidFill>
                <a:effectLst/>
                <a:latin typeface="+mn-lt"/>
                <a:ea typeface="+mn-ea"/>
                <a:cs typeface="+mn-cs"/>
              </a:rPr>
              <a:t> vong </a:t>
            </a:r>
            <a:r>
              <a:rPr lang="vi-VN" sz="1200" b="0" i="0" kern="1200" dirty="0" err="1">
                <a:solidFill>
                  <a:schemeClr val="tx1"/>
                </a:solidFill>
                <a:effectLst/>
                <a:latin typeface="+mn-lt"/>
                <a:ea typeface="+mn-ea"/>
                <a:cs typeface="+mn-cs"/>
              </a:rPr>
              <a:t>và</a:t>
            </a:r>
            <a:r>
              <a:rPr lang="vi-VN" sz="1200" b="0" i="0" kern="1200" dirty="0">
                <a:solidFill>
                  <a:schemeClr val="tx1"/>
                </a:solidFill>
                <a:effectLst/>
                <a:latin typeface="+mn-lt"/>
                <a:ea typeface="+mn-ea"/>
                <a:cs typeface="+mn-cs"/>
              </a:rPr>
              <a:t> di </a:t>
            </a:r>
            <a:r>
              <a:rPr lang="vi-VN" sz="1200" b="0" i="0" kern="1200" dirty="0" err="1">
                <a:solidFill>
                  <a:schemeClr val="tx1"/>
                </a:solidFill>
                <a:effectLst/>
                <a:latin typeface="+mn-lt"/>
                <a:ea typeface="+mn-ea"/>
                <a:cs typeface="+mn-cs"/>
              </a:rPr>
              <a:t>chứng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thần</a:t>
            </a:r>
            <a:r>
              <a:rPr lang="vi-VN" sz="1200" b="0" i="0" kern="1200" dirty="0">
                <a:solidFill>
                  <a:schemeClr val="tx1"/>
                </a:solidFill>
                <a:effectLst/>
                <a:latin typeface="+mn-lt"/>
                <a:ea typeface="+mn-ea"/>
                <a:cs typeface="+mn-cs"/>
              </a:rPr>
              <a:t> kinh cao hơn ở </a:t>
            </a:r>
            <a:r>
              <a:rPr lang="vi-VN" sz="1200" b="0" i="0" kern="1200" dirty="0" err="1">
                <a:solidFill>
                  <a:schemeClr val="tx1"/>
                </a:solidFill>
                <a:effectLst/>
                <a:latin typeface="+mn-lt"/>
                <a:ea typeface="+mn-ea"/>
                <a:cs typeface="+mn-cs"/>
              </a:rPr>
              <a:t>trẻ</a:t>
            </a:r>
            <a:r>
              <a:rPr lang="vi-VN" sz="1200" b="0" i="0" kern="1200" dirty="0">
                <a:solidFill>
                  <a:schemeClr val="tx1"/>
                </a:solidFill>
                <a:effectLst/>
                <a:latin typeface="+mn-lt"/>
                <a:ea typeface="+mn-ea"/>
                <a:cs typeface="+mn-cs"/>
              </a:rPr>
              <a:t> em </a:t>
            </a:r>
            <a:r>
              <a:rPr lang="vi-VN" sz="1200" b="0" i="0" kern="1200" dirty="0" err="1">
                <a:solidFill>
                  <a:schemeClr val="tx1"/>
                </a:solidFill>
                <a:effectLst/>
                <a:latin typeface="+mn-lt"/>
                <a:ea typeface="+mn-ea"/>
                <a:cs typeface="+mn-cs"/>
              </a:rPr>
              <a:t>bị</a:t>
            </a:r>
            <a:r>
              <a:rPr lang="vi-VN" sz="1200" b="0" i="0" kern="1200" dirty="0">
                <a:solidFill>
                  <a:schemeClr val="tx1"/>
                </a:solidFill>
                <a:effectLst/>
                <a:latin typeface="+mn-lt"/>
                <a:ea typeface="+mn-ea"/>
                <a:cs typeface="+mn-cs"/>
              </a:rPr>
              <a:t> viêm </a:t>
            </a:r>
            <a:r>
              <a:rPr lang="vi-VN" sz="1200" b="0" i="0" kern="1200" dirty="0" err="1">
                <a:solidFill>
                  <a:schemeClr val="tx1"/>
                </a:solidFill>
                <a:effectLst/>
                <a:latin typeface="+mn-lt"/>
                <a:ea typeface="+mn-ea"/>
                <a:cs typeface="+mn-cs"/>
              </a:rPr>
              <a:t>màng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não</a:t>
            </a:r>
            <a:r>
              <a:rPr lang="vi-VN" sz="1200" b="0" i="0" kern="1200" dirty="0">
                <a:solidFill>
                  <a:schemeClr val="tx1"/>
                </a:solidFill>
                <a:effectLst/>
                <a:latin typeface="+mn-lt"/>
                <a:ea typeface="+mn-ea"/>
                <a:cs typeface="+mn-cs"/>
              </a:rPr>
              <a:t> do </a:t>
            </a:r>
            <a:r>
              <a:rPr lang="vi-VN" sz="1200" b="0" i="0" kern="1200" dirty="0" err="1">
                <a:solidFill>
                  <a:schemeClr val="tx1"/>
                </a:solidFill>
                <a:effectLst/>
                <a:latin typeface="+mn-lt"/>
                <a:ea typeface="+mn-ea"/>
                <a:cs typeface="+mn-cs"/>
              </a:rPr>
              <a:t>phế</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cầu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khuẩn</a:t>
            </a:r>
            <a:r>
              <a:rPr lang="vi-VN" sz="1200" b="0" i="0" kern="1200" dirty="0">
                <a:solidFill>
                  <a:schemeClr val="tx1"/>
                </a:solidFill>
                <a:effectLst/>
                <a:latin typeface="+mn-lt"/>
                <a:ea typeface="+mn-ea"/>
                <a:cs typeface="+mn-cs"/>
              </a:rPr>
              <a:t> so </a:t>
            </a:r>
            <a:r>
              <a:rPr lang="vi-VN" sz="1200" b="0" i="0" kern="1200" dirty="0" err="1">
                <a:solidFill>
                  <a:schemeClr val="tx1"/>
                </a:solidFill>
                <a:effectLst/>
                <a:latin typeface="+mn-lt"/>
                <a:ea typeface="+mn-ea"/>
                <a:cs typeface="+mn-cs"/>
              </a:rPr>
              <a:t>với</a:t>
            </a:r>
            <a:r>
              <a:rPr lang="vi-VN" sz="1200" b="0" i="0" kern="1200" dirty="0">
                <a:solidFill>
                  <a:schemeClr val="tx1"/>
                </a:solidFill>
                <a:effectLst/>
                <a:latin typeface="+mn-lt"/>
                <a:ea typeface="+mn-ea"/>
                <a:cs typeface="+mn-cs"/>
              </a:rPr>
              <a:t> viêm </a:t>
            </a:r>
            <a:r>
              <a:rPr lang="vi-VN" sz="1200" b="0" i="0" kern="1200" dirty="0" err="1">
                <a:solidFill>
                  <a:schemeClr val="tx1"/>
                </a:solidFill>
                <a:effectLst/>
                <a:latin typeface="+mn-lt"/>
                <a:ea typeface="+mn-ea"/>
                <a:cs typeface="+mn-cs"/>
              </a:rPr>
              <a:t>màng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não</a:t>
            </a:r>
            <a:r>
              <a:rPr lang="vi-VN" sz="1200" b="0" i="0" kern="1200" dirty="0">
                <a:solidFill>
                  <a:schemeClr val="tx1"/>
                </a:solidFill>
                <a:effectLst/>
                <a:latin typeface="+mn-lt"/>
                <a:ea typeface="+mn-ea"/>
                <a:cs typeface="+mn-cs"/>
              </a:rPr>
              <a:t> do </a:t>
            </a:r>
            <a:r>
              <a:rPr lang="vi-VN" sz="1200" b="0" i="0" kern="1200" dirty="0" err="1">
                <a:solidFill>
                  <a:schemeClr val="tx1"/>
                </a:solidFill>
                <a:effectLst/>
                <a:latin typeface="+mn-lt"/>
                <a:ea typeface="+mn-ea"/>
                <a:cs typeface="+mn-cs"/>
              </a:rPr>
              <a:t>não</a:t>
            </a:r>
            <a:r>
              <a:rPr lang="vi-VN" sz="1200" b="0" i="0" kern="1200" dirty="0">
                <a:solidFill>
                  <a:schemeClr val="tx1"/>
                </a:solidFill>
                <a:effectLst/>
                <a:latin typeface="+mn-lt"/>
                <a:ea typeface="+mn-ea"/>
                <a:cs typeface="+mn-cs"/>
              </a:rPr>
              <a:t> mô </a:t>
            </a:r>
            <a:r>
              <a:rPr lang="vi-VN" sz="1200" b="0" i="0" kern="1200" dirty="0" err="1">
                <a:solidFill>
                  <a:schemeClr val="tx1"/>
                </a:solidFill>
                <a:effectLst/>
                <a:latin typeface="+mn-lt"/>
                <a:ea typeface="+mn-ea"/>
                <a:cs typeface="+mn-cs"/>
              </a:rPr>
              <a:t>cầu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hoặc</a:t>
            </a:r>
            <a:r>
              <a:rPr lang="vi-VN" sz="1200" b="0" i="0" kern="1200" dirty="0">
                <a:solidFill>
                  <a:schemeClr val="tx1"/>
                </a:solidFill>
                <a:effectLst/>
                <a:latin typeface="+mn-lt"/>
                <a:ea typeface="+mn-ea"/>
                <a:cs typeface="+mn-cs"/>
              </a:rPr>
              <a:t> viêm </a:t>
            </a:r>
            <a:r>
              <a:rPr lang="vi-VN" sz="1200" b="0" i="0" kern="1200" dirty="0" err="1">
                <a:solidFill>
                  <a:schemeClr val="tx1"/>
                </a:solidFill>
                <a:effectLst/>
                <a:latin typeface="+mn-lt"/>
                <a:ea typeface="+mn-ea"/>
                <a:cs typeface="+mn-cs"/>
              </a:rPr>
              <a:t>màng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não</a:t>
            </a:r>
            <a:r>
              <a:rPr lang="vi-VN" sz="1200" b="0" i="0" kern="1200" dirty="0">
                <a:solidFill>
                  <a:schemeClr val="tx1"/>
                </a:solidFill>
                <a:effectLst/>
                <a:latin typeface="+mn-lt"/>
                <a:ea typeface="+mn-ea"/>
                <a:cs typeface="+mn-cs"/>
              </a:rPr>
              <a:t> do </a:t>
            </a:r>
            <a:r>
              <a:rPr lang="vi-VN" sz="1200" b="0" i="0" kern="1200" dirty="0" err="1">
                <a:solidFill>
                  <a:schemeClr val="tx1"/>
                </a:solidFill>
                <a:effectLst/>
                <a:latin typeface="+mn-lt"/>
                <a:ea typeface="+mn-ea"/>
                <a:cs typeface="+mn-cs"/>
              </a:rPr>
              <a:t>Hib</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Co </a:t>
            </a:r>
            <a:r>
              <a:rPr lang="en-US" sz="1200" b="0" i="0" kern="1200" dirty="0" err="1">
                <a:solidFill>
                  <a:schemeClr val="tx1"/>
                </a:solidFill>
                <a:effectLst/>
                <a:latin typeface="+mn-lt"/>
                <a:ea typeface="+mn-ea"/>
                <a:cs typeface="+mn-cs"/>
              </a:rPr>
              <a:t>giật</a:t>
            </a:r>
            <a:r>
              <a:rPr lang="vi-VN" sz="1200" b="0" i="0" kern="1200" dirty="0">
                <a:solidFill>
                  <a:schemeClr val="tx1"/>
                </a:solidFill>
                <a:effectLst/>
                <a:latin typeface="+mn-lt"/>
                <a:ea typeface="+mn-ea"/>
                <a:cs typeface="+mn-cs"/>
              </a:rPr>
              <a:t> - Trong </a:t>
            </a:r>
            <a:r>
              <a:rPr lang="vi-VN" sz="1200" b="0" i="0" kern="1200" dirty="0" err="1">
                <a:solidFill>
                  <a:schemeClr val="tx1"/>
                </a:solidFill>
                <a:effectLst/>
                <a:latin typeface="+mn-lt"/>
                <a:ea typeface="+mn-ea"/>
                <a:cs typeface="+mn-cs"/>
              </a:rPr>
              <a:t>một</a:t>
            </a:r>
            <a:r>
              <a:rPr lang="vi-VN" sz="1200" b="0" i="0" kern="1200" dirty="0">
                <a:solidFill>
                  <a:schemeClr val="tx1"/>
                </a:solidFill>
                <a:effectLst/>
                <a:latin typeface="+mn-lt"/>
                <a:ea typeface="+mn-ea"/>
                <a:cs typeface="+mn-cs"/>
              </a:rPr>
              <a:t> nghiên </a:t>
            </a:r>
            <a:r>
              <a:rPr lang="vi-VN" sz="1200" b="0" i="0" kern="1200" dirty="0" err="1">
                <a:solidFill>
                  <a:schemeClr val="tx1"/>
                </a:solidFill>
                <a:effectLst/>
                <a:latin typeface="+mn-lt"/>
                <a:ea typeface="+mn-ea"/>
                <a:cs typeface="+mn-cs"/>
              </a:rPr>
              <a:t>cứu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giám</a:t>
            </a:r>
            <a:r>
              <a:rPr lang="vi-VN" sz="1200" b="0" i="0" kern="1200" dirty="0">
                <a:solidFill>
                  <a:schemeClr val="tx1"/>
                </a:solidFill>
                <a:effectLst/>
                <a:latin typeface="+mn-lt"/>
                <a:ea typeface="+mn-ea"/>
                <a:cs typeface="+mn-cs"/>
              </a:rPr>
              <a:t> </a:t>
            </a:r>
            <a:r>
              <a:rPr lang="vi-VN" sz="1400" b="1" i="0" kern="1200" dirty="0" err="1">
                <a:solidFill>
                  <a:schemeClr val="tx1"/>
                </a:solidFill>
                <a:effectLst/>
                <a:latin typeface="+mn-lt"/>
                <a:ea typeface="+mn-ea"/>
                <a:cs typeface="+mn-cs"/>
              </a:rPr>
              <a:t>sát</a:t>
            </a:r>
            <a:r>
              <a:rPr lang="vi-VN" sz="1400" b="1" i="0" kern="1200" dirty="0">
                <a:solidFill>
                  <a:schemeClr val="tx1"/>
                </a:solidFill>
                <a:effectLst/>
                <a:latin typeface="+mn-lt"/>
                <a:ea typeface="+mn-ea"/>
                <a:cs typeface="+mn-cs"/>
              </a:rPr>
              <a:t> viêm </a:t>
            </a:r>
            <a:r>
              <a:rPr lang="vi-VN" sz="1400" b="1" i="0" kern="1200" dirty="0" err="1">
                <a:solidFill>
                  <a:schemeClr val="tx1"/>
                </a:solidFill>
                <a:effectLst/>
                <a:latin typeface="+mn-lt"/>
                <a:ea typeface="+mn-ea"/>
                <a:cs typeface="+mn-cs"/>
              </a:rPr>
              <a:t>màng</a:t>
            </a:r>
            <a:r>
              <a:rPr lang="vi-VN" sz="1400" b="1" i="0" kern="1200" dirty="0">
                <a:solidFill>
                  <a:schemeClr val="tx1"/>
                </a:solidFill>
                <a:effectLst/>
                <a:latin typeface="+mn-lt"/>
                <a:ea typeface="+mn-ea"/>
                <a:cs typeface="+mn-cs"/>
              </a:rPr>
              <a:t> </a:t>
            </a:r>
            <a:r>
              <a:rPr lang="vi-VN" sz="1400" b="1" i="0" kern="1200" dirty="0" err="1">
                <a:solidFill>
                  <a:schemeClr val="tx1"/>
                </a:solidFill>
                <a:effectLst/>
                <a:latin typeface="+mn-lt"/>
                <a:ea typeface="+mn-ea"/>
                <a:cs typeface="+mn-cs"/>
              </a:rPr>
              <a:t>não</a:t>
            </a:r>
            <a:r>
              <a:rPr lang="vi-VN" sz="1400" b="1" i="0" kern="1200" dirty="0">
                <a:solidFill>
                  <a:schemeClr val="tx1"/>
                </a:solidFill>
                <a:effectLst/>
                <a:latin typeface="+mn-lt"/>
                <a:ea typeface="+mn-ea"/>
                <a:cs typeface="+mn-cs"/>
              </a:rPr>
              <a:t> </a:t>
            </a:r>
            <a:r>
              <a:rPr lang="vi-VN" sz="1400" b="1" i="0" kern="1200" dirty="0" err="1">
                <a:solidFill>
                  <a:schemeClr val="tx1"/>
                </a:solidFill>
                <a:effectLst/>
                <a:latin typeface="+mn-lt"/>
                <a:ea typeface="+mn-ea"/>
                <a:cs typeface="+mn-cs"/>
              </a:rPr>
              <a:t>phế</a:t>
            </a:r>
            <a:r>
              <a:rPr lang="vi-VN" sz="1400" b="1" i="0" kern="1200" dirty="0">
                <a:solidFill>
                  <a:schemeClr val="tx1"/>
                </a:solidFill>
                <a:effectLst/>
                <a:latin typeface="+mn-lt"/>
                <a:ea typeface="+mn-ea"/>
                <a:cs typeface="+mn-cs"/>
              </a:rPr>
              <a:t> </a:t>
            </a:r>
            <a:r>
              <a:rPr lang="vi-VN" sz="1400" b="1" i="0" kern="1200" dirty="0" err="1">
                <a:solidFill>
                  <a:schemeClr val="tx1"/>
                </a:solidFill>
                <a:effectLst/>
                <a:latin typeface="+mn-lt"/>
                <a:ea typeface="+mn-ea"/>
                <a:cs typeface="+mn-cs"/>
              </a:rPr>
              <a:t>cầu</a:t>
            </a:r>
            <a:r>
              <a:rPr lang="vi-VN" sz="1400" b="1" i="0" kern="1200" dirty="0">
                <a:solidFill>
                  <a:schemeClr val="tx1"/>
                </a:solidFill>
                <a:effectLst/>
                <a:latin typeface="+mn-lt"/>
                <a:ea typeface="+mn-ea"/>
                <a:cs typeface="+mn-cs"/>
              </a:rPr>
              <a:t> </a:t>
            </a:r>
            <a:r>
              <a:rPr lang="vi-VN" sz="1200" b="0" i="0" kern="1200" dirty="0">
                <a:solidFill>
                  <a:schemeClr val="tx1"/>
                </a:solidFill>
                <a:effectLst/>
                <a:latin typeface="+mn-lt"/>
                <a:ea typeface="+mn-ea"/>
                <a:cs typeface="+mn-cs"/>
              </a:rPr>
              <a:t>đa trung tâm, </a:t>
            </a:r>
            <a:r>
              <a:rPr lang="vi-VN" sz="1200" b="0" i="0" kern="1200" dirty="0" err="1">
                <a:solidFill>
                  <a:schemeClr val="tx1"/>
                </a:solidFill>
                <a:effectLst/>
                <a:latin typeface="+mn-lt"/>
                <a:ea typeface="+mn-ea"/>
                <a:cs typeface="+mn-cs"/>
              </a:rPr>
              <a:t>sự</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xuất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hiện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của</a:t>
            </a:r>
            <a:r>
              <a:rPr lang="vi-VN" sz="1200" b="0" i="0" kern="1200" dirty="0">
                <a:solidFill>
                  <a:schemeClr val="tx1"/>
                </a:solidFill>
                <a:effectLst/>
                <a:latin typeface="+mn-lt"/>
                <a:ea typeface="+mn-ea"/>
                <a:cs typeface="+mn-cs"/>
              </a:rPr>
              <a:t> cơn </a:t>
            </a:r>
            <a:r>
              <a:rPr lang="vi-VN" sz="1200" b="0" i="0" kern="1200" dirty="0" err="1">
                <a:solidFill>
                  <a:schemeClr val="tx1"/>
                </a:solidFill>
                <a:effectLst/>
                <a:latin typeface="+mn-lt"/>
                <a:ea typeface="+mn-ea"/>
                <a:cs typeface="+mn-cs"/>
              </a:rPr>
              <a:t>động</a:t>
            </a:r>
            <a:r>
              <a:rPr lang="vi-VN" sz="1200" b="0" i="0" kern="1200" dirty="0">
                <a:solidFill>
                  <a:schemeClr val="tx1"/>
                </a:solidFill>
                <a:effectLst/>
                <a:latin typeface="+mn-lt"/>
                <a:ea typeface="+mn-ea"/>
                <a:cs typeface="+mn-cs"/>
              </a:rPr>
              <a:t> kinh hơn 72 </a:t>
            </a:r>
            <a:r>
              <a:rPr lang="vi-VN" sz="1200" b="0" i="0" kern="1200" dirty="0" err="1">
                <a:solidFill>
                  <a:schemeClr val="tx1"/>
                </a:solidFill>
                <a:effectLst/>
                <a:latin typeface="+mn-lt"/>
                <a:ea typeface="+mn-ea"/>
                <a:cs typeface="+mn-cs"/>
              </a:rPr>
              <a:t>giờ</a:t>
            </a:r>
            <a:r>
              <a:rPr lang="vi-VN" sz="1200" b="0" i="0" kern="1200" dirty="0">
                <a:solidFill>
                  <a:schemeClr val="tx1"/>
                </a:solidFill>
                <a:effectLst/>
                <a:latin typeface="+mn-lt"/>
                <a:ea typeface="+mn-ea"/>
                <a:cs typeface="+mn-cs"/>
              </a:rPr>
              <a:t> sau khi </a:t>
            </a:r>
            <a:r>
              <a:rPr lang="vi-VN" sz="1200" b="0" i="0" kern="1200" dirty="0" err="1">
                <a:solidFill>
                  <a:schemeClr val="tx1"/>
                </a:solidFill>
                <a:effectLst/>
                <a:latin typeface="+mn-lt"/>
                <a:ea typeface="+mn-ea"/>
                <a:cs typeface="+mn-cs"/>
              </a:rPr>
              <a:t>bắt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đầu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điều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trị</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kháng</a:t>
            </a:r>
            <a:r>
              <a:rPr lang="vi-VN" sz="1200" b="0" i="0" kern="1200" dirty="0">
                <a:solidFill>
                  <a:schemeClr val="tx1"/>
                </a:solidFill>
                <a:effectLst/>
                <a:latin typeface="+mn-lt"/>
                <a:ea typeface="+mn-ea"/>
                <a:cs typeface="+mn-cs"/>
              </a:rPr>
              <a:t> sinh </a:t>
            </a:r>
            <a:r>
              <a:rPr lang="vi-VN" sz="1200" b="0" i="0" kern="1200" dirty="0" err="1">
                <a:solidFill>
                  <a:schemeClr val="tx1"/>
                </a:solidFill>
                <a:effectLst/>
                <a:latin typeface="+mn-lt"/>
                <a:ea typeface="+mn-ea"/>
                <a:cs typeface="+mn-cs"/>
              </a:rPr>
              <a:t>thích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hợp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có</a:t>
            </a:r>
            <a:r>
              <a:rPr lang="vi-VN" sz="1200" b="0" i="0" kern="1200" dirty="0">
                <a:solidFill>
                  <a:schemeClr val="tx1"/>
                </a:solidFill>
                <a:effectLst/>
                <a:latin typeface="+mn-lt"/>
                <a:ea typeface="+mn-ea"/>
                <a:cs typeface="+mn-cs"/>
              </a:rPr>
              <a:t> </a:t>
            </a:r>
            <a:r>
              <a:rPr lang="vi-VN" sz="1400" b="1" i="0" kern="1200" dirty="0">
                <a:solidFill>
                  <a:schemeClr val="tx1"/>
                </a:solidFill>
                <a:effectLst/>
                <a:latin typeface="+mn-lt"/>
                <a:ea typeface="+mn-ea"/>
                <a:cs typeface="+mn-cs"/>
              </a:rPr>
              <a:t>liên quan </a:t>
            </a:r>
            <a:r>
              <a:rPr lang="vi-VN" sz="1400" b="1" i="0" kern="1200" dirty="0" err="1">
                <a:solidFill>
                  <a:schemeClr val="tx1"/>
                </a:solidFill>
                <a:effectLst/>
                <a:latin typeface="+mn-lt"/>
                <a:ea typeface="+mn-ea"/>
                <a:cs typeface="+mn-cs"/>
              </a:rPr>
              <a:t>đến</a:t>
            </a:r>
            <a:r>
              <a:rPr lang="vi-VN" sz="1400" b="1" i="0" kern="1200" dirty="0">
                <a:solidFill>
                  <a:schemeClr val="tx1"/>
                </a:solidFill>
                <a:effectLst/>
                <a:latin typeface="+mn-lt"/>
                <a:ea typeface="+mn-ea"/>
                <a:cs typeface="+mn-cs"/>
              </a:rPr>
              <a:t> tăng nguy cơ di </a:t>
            </a:r>
            <a:r>
              <a:rPr lang="vi-VN" sz="1400" b="1" i="0" kern="1200" dirty="0" err="1">
                <a:solidFill>
                  <a:schemeClr val="tx1"/>
                </a:solidFill>
                <a:effectLst/>
                <a:latin typeface="+mn-lt"/>
                <a:ea typeface="+mn-ea"/>
                <a:cs typeface="+mn-cs"/>
              </a:rPr>
              <a:t>chứng</a:t>
            </a:r>
            <a:r>
              <a:rPr lang="vi-VN" sz="1400" b="1" i="0" kern="1200" dirty="0">
                <a:solidFill>
                  <a:schemeClr val="tx1"/>
                </a:solidFill>
                <a:effectLst/>
                <a:latin typeface="+mn-lt"/>
                <a:ea typeface="+mn-ea"/>
                <a:cs typeface="+mn-cs"/>
              </a:rPr>
              <a:t> </a:t>
            </a:r>
            <a:r>
              <a:rPr lang="vi-VN" sz="1400" b="1" i="0" kern="1200" dirty="0" err="1">
                <a:solidFill>
                  <a:schemeClr val="tx1"/>
                </a:solidFill>
                <a:effectLst/>
                <a:latin typeface="+mn-lt"/>
                <a:ea typeface="+mn-ea"/>
                <a:cs typeface="+mn-cs"/>
              </a:rPr>
              <a:t>thần</a:t>
            </a:r>
            <a:r>
              <a:rPr lang="vi-VN" sz="1400" b="1" i="0" kern="1200" dirty="0">
                <a:solidFill>
                  <a:schemeClr val="tx1"/>
                </a:solidFill>
                <a:effectLst/>
                <a:latin typeface="+mn-lt"/>
                <a:ea typeface="+mn-ea"/>
                <a:cs typeface="+mn-cs"/>
              </a:rPr>
              <a:t> kinh </a:t>
            </a:r>
            <a:r>
              <a:rPr lang="vi-VN" sz="1200" b="0" i="0" kern="1200" dirty="0">
                <a:solidFill>
                  <a:schemeClr val="tx1"/>
                </a:solidFill>
                <a:effectLst/>
                <a:latin typeface="+mn-lt"/>
                <a:ea typeface="+mn-ea"/>
                <a:cs typeface="+mn-cs"/>
              </a:rPr>
              <a:t>[ </a:t>
            </a:r>
            <a:r>
              <a:rPr lang="vi-VN" sz="1200" b="0" i="0" u="sng" kern="1200" dirty="0">
                <a:solidFill>
                  <a:schemeClr val="tx1"/>
                </a:solidFill>
                <a:effectLst/>
                <a:latin typeface="+mn-lt"/>
                <a:ea typeface="+mn-ea"/>
                <a:cs typeface="+mn-cs"/>
                <a:hlinkClick r:id="rId3"/>
              </a:rPr>
              <a:t>22</a:t>
            </a:r>
            <a:r>
              <a:rPr lang="vi-VN" sz="1200" b="0" i="0" kern="1200" dirty="0">
                <a:solidFill>
                  <a:schemeClr val="tx1"/>
                </a:solidFill>
                <a:effectLst/>
                <a:latin typeface="+mn-lt"/>
                <a:ea typeface="+mn-ea"/>
                <a:cs typeface="+mn-cs"/>
              </a:rPr>
              <a:t> ]. Trong </a:t>
            </a:r>
            <a:r>
              <a:rPr lang="vi-VN" sz="1200" b="0" i="0" kern="1200" dirty="0" err="1">
                <a:solidFill>
                  <a:schemeClr val="tx1"/>
                </a:solidFill>
                <a:effectLst/>
                <a:latin typeface="+mn-lt"/>
                <a:ea typeface="+mn-ea"/>
                <a:cs typeface="+mn-cs"/>
              </a:rPr>
              <a:t>một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loạt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trẻ</a:t>
            </a:r>
            <a:r>
              <a:rPr lang="vi-VN" sz="1200" b="0" i="0" kern="1200" dirty="0">
                <a:solidFill>
                  <a:schemeClr val="tx1"/>
                </a:solidFill>
                <a:effectLst/>
                <a:latin typeface="+mn-lt"/>
                <a:ea typeface="+mn-ea"/>
                <a:cs typeface="+mn-cs"/>
              </a:rPr>
              <a:t> em </a:t>
            </a:r>
            <a:r>
              <a:rPr lang="vi-VN" sz="1200" b="0" i="0" kern="1200" dirty="0" err="1">
                <a:solidFill>
                  <a:schemeClr val="tx1"/>
                </a:solidFill>
                <a:effectLst/>
                <a:latin typeface="+mn-lt"/>
                <a:ea typeface="+mn-ea"/>
                <a:cs typeface="+mn-cs"/>
              </a:rPr>
              <a:t>bị</a:t>
            </a:r>
            <a:r>
              <a:rPr lang="vi-VN" sz="1200" b="0" i="0" kern="1200" dirty="0">
                <a:solidFill>
                  <a:schemeClr val="tx1"/>
                </a:solidFill>
                <a:effectLst/>
                <a:latin typeface="+mn-lt"/>
                <a:ea typeface="+mn-ea"/>
                <a:cs typeface="+mn-cs"/>
              </a:rPr>
              <a:t> </a:t>
            </a:r>
            <a:r>
              <a:rPr lang="vi-VN" sz="1400" b="1" i="0" kern="1200" dirty="0">
                <a:solidFill>
                  <a:schemeClr val="tx1"/>
                </a:solidFill>
                <a:effectLst/>
                <a:latin typeface="+mn-lt"/>
                <a:ea typeface="+mn-ea"/>
                <a:cs typeface="+mn-cs"/>
              </a:rPr>
              <a:t>viêm </a:t>
            </a:r>
            <a:r>
              <a:rPr lang="vi-VN" sz="1400" b="1" i="0" kern="1200" dirty="0" err="1">
                <a:solidFill>
                  <a:schemeClr val="tx1"/>
                </a:solidFill>
                <a:effectLst/>
                <a:latin typeface="+mn-lt"/>
                <a:ea typeface="+mn-ea"/>
                <a:cs typeface="+mn-cs"/>
              </a:rPr>
              <a:t>màng</a:t>
            </a:r>
            <a:r>
              <a:rPr lang="vi-VN" sz="1400" b="1" i="0" kern="1200" dirty="0">
                <a:solidFill>
                  <a:schemeClr val="tx1"/>
                </a:solidFill>
                <a:effectLst/>
                <a:latin typeface="+mn-lt"/>
                <a:ea typeface="+mn-ea"/>
                <a:cs typeface="+mn-cs"/>
              </a:rPr>
              <a:t> </a:t>
            </a:r>
            <a:r>
              <a:rPr lang="vi-VN" sz="1400" b="1" i="0" kern="1200" dirty="0" err="1">
                <a:solidFill>
                  <a:schemeClr val="tx1"/>
                </a:solidFill>
                <a:effectLst/>
                <a:latin typeface="+mn-lt"/>
                <a:ea typeface="+mn-ea"/>
                <a:cs typeface="+mn-cs"/>
              </a:rPr>
              <a:t>não</a:t>
            </a:r>
            <a:r>
              <a:rPr lang="vi-VN" sz="1400" b="1" i="0" kern="1200" dirty="0">
                <a:solidFill>
                  <a:schemeClr val="tx1"/>
                </a:solidFill>
                <a:effectLst/>
                <a:latin typeface="+mn-lt"/>
                <a:ea typeface="+mn-ea"/>
                <a:cs typeface="+mn-cs"/>
              </a:rPr>
              <a:t> </a:t>
            </a:r>
            <a:r>
              <a:rPr lang="vi-VN" sz="1400" b="1" i="0" kern="1200" dirty="0" err="1">
                <a:solidFill>
                  <a:schemeClr val="tx1"/>
                </a:solidFill>
                <a:effectLst/>
                <a:latin typeface="+mn-lt"/>
                <a:ea typeface="+mn-ea"/>
                <a:cs typeface="+mn-cs"/>
              </a:rPr>
              <a:t>Hib</a:t>
            </a:r>
            <a:r>
              <a:rPr lang="vi-VN" sz="1200" b="0" i="0" kern="1200" dirty="0">
                <a:solidFill>
                  <a:schemeClr val="tx1"/>
                </a:solidFill>
                <a:effectLst/>
                <a:latin typeface="+mn-lt"/>
                <a:ea typeface="+mn-ea"/>
                <a:cs typeface="+mn-cs"/>
              </a:rPr>
              <a:t>, co </a:t>
            </a:r>
            <a:r>
              <a:rPr lang="vi-VN" sz="1200" b="0" i="0" kern="1200" dirty="0" err="1">
                <a:solidFill>
                  <a:schemeClr val="tx1"/>
                </a:solidFill>
                <a:effectLst/>
                <a:latin typeface="+mn-lt"/>
                <a:ea typeface="+mn-ea"/>
                <a:cs typeface="+mn-cs"/>
              </a:rPr>
              <a:t>giật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có</a:t>
            </a:r>
            <a:r>
              <a:rPr lang="vi-VN" sz="1200" b="0" i="0" kern="1200" dirty="0">
                <a:solidFill>
                  <a:schemeClr val="tx1"/>
                </a:solidFill>
                <a:effectLst/>
                <a:latin typeface="+mn-lt"/>
                <a:ea typeface="+mn-ea"/>
                <a:cs typeface="+mn-cs"/>
              </a:rPr>
              <a:t> </a:t>
            </a:r>
            <a:r>
              <a:rPr lang="vi-VN" sz="1400" b="1" i="0" kern="1200" dirty="0">
                <a:solidFill>
                  <a:schemeClr val="tx1"/>
                </a:solidFill>
                <a:effectLst/>
                <a:latin typeface="+mn-lt"/>
                <a:ea typeface="+mn-ea"/>
                <a:cs typeface="+mn-cs"/>
              </a:rPr>
              <a:t>liên quan </a:t>
            </a:r>
            <a:r>
              <a:rPr lang="vi-VN" sz="1400" b="1" i="0" kern="1200" dirty="0" err="1">
                <a:solidFill>
                  <a:schemeClr val="tx1"/>
                </a:solidFill>
                <a:effectLst/>
                <a:latin typeface="+mn-lt"/>
                <a:ea typeface="+mn-ea"/>
                <a:cs typeface="+mn-cs"/>
              </a:rPr>
              <a:t>đến</a:t>
            </a:r>
            <a:r>
              <a:rPr lang="vi-VN" sz="1400" b="1" i="0" kern="1200" dirty="0">
                <a:solidFill>
                  <a:schemeClr val="tx1"/>
                </a:solidFill>
                <a:effectLst/>
                <a:latin typeface="+mn-lt"/>
                <a:ea typeface="+mn-ea"/>
                <a:cs typeface="+mn-cs"/>
              </a:rPr>
              <a:t> </a:t>
            </a:r>
            <a:r>
              <a:rPr lang="vi-VN" sz="1400" b="1" i="0" kern="1200" dirty="0" err="1">
                <a:solidFill>
                  <a:schemeClr val="tx1"/>
                </a:solidFill>
                <a:effectLst/>
                <a:latin typeface="+mn-lt"/>
                <a:ea typeface="+mn-ea"/>
                <a:cs typeface="+mn-cs"/>
              </a:rPr>
              <a:t>các</a:t>
            </a:r>
            <a:r>
              <a:rPr lang="vi-VN" sz="1400" b="1" i="0" kern="1200" dirty="0">
                <a:solidFill>
                  <a:schemeClr val="tx1"/>
                </a:solidFill>
                <a:effectLst/>
                <a:latin typeface="+mn-lt"/>
                <a:ea typeface="+mn-ea"/>
                <a:cs typeface="+mn-cs"/>
              </a:rPr>
              <a:t> </a:t>
            </a:r>
            <a:r>
              <a:rPr lang="vi-VN" sz="1400" b="1" i="0" kern="1200" dirty="0" err="1">
                <a:solidFill>
                  <a:schemeClr val="tx1"/>
                </a:solidFill>
                <a:effectLst/>
                <a:latin typeface="+mn-lt"/>
                <a:ea typeface="+mn-ea"/>
                <a:cs typeface="+mn-cs"/>
              </a:rPr>
              <a:t>vấn</a:t>
            </a:r>
            <a:r>
              <a:rPr lang="vi-VN" sz="1400" b="1" i="0" kern="1200" dirty="0">
                <a:solidFill>
                  <a:schemeClr val="tx1"/>
                </a:solidFill>
                <a:effectLst/>
                <a:latin typeface="+mn-lt"/>
                <a:ea typeface="+mn-ea"/>
                <a:cs typeface="+mn-cs"/>
              </a:rPr>
              <a:t> </a:t>
            </a:r>
            <a:r>
              <a:rPr lang="vi-VN" sz="1400" b="1" i="0" kern="1200" dirty="0" err="1">
                <a:solidFill>
                  <a:schemeClr val="tx1"/>
                </a:solidFill>
                <a:effectLst/>
                <a:latin typeface="+mn-lt"/>
                <a:ea typeface="+mn-ea"/>
                <a:cs typeface="+mn-cs"/>
              </a:rPr>
              <a:t>đề</a:t>
            </a:r>
            <a:r>
              <a:rPr lang="vi-VN" sz="1400" b="1" i="0" kern="1200" dirty="0">
                <a:solidFill>
                  <a:schemeClr val="tx1"/>
                </a:solidFill>
                <a:effectLst/>
                <a:latin typeface="+mn-lt"/>
                <a:ea typeface="+mn-ea"/>
                <a:cs typeface="+mn-cs"/>
              </a:rPr>
              <a:t> </a:t>
            </a:r>
            <a:r>
              <a:rPr lang="vi-VN" sz="1400" b="1" i="0" kern="1200" dirty="0" err="1">
                <a:solidFill>
                  <a:schemeClr val="tx1"/>
                </a:solidFill>
                <a:effectLst/>
                <a:latin typeface="+mn-lt"/>
                <a:ea typeface="+mn-ea"/>
                <a:cs typeface="+mn-cs"/>
              </a:rPr>
              <a:t>về</a:t>
            </a:r>
            <a:r>
              <a:rPr lang="vi-VN" sz="1400" b="1" i="0" kern="1200" dirty="0">
                <a:solidFill>
                  <a:schemeClr val="tx1"/>
                </a:solidFill>
                <a:effectLst/>
                <a:latin typeface="+mn-lt"/>
                <a:ea typeface="+mn-ea"/>
                <a:cs typeface="+mn-cs"/>
              </a:rPr>
              <a:t> </a:t>
            </a:r>
            <a:r>
              <a:rPr lang="vi-VN" sz="1400" b="1" i="0" kern="1200" dirty="0" err="1">
                <a:solidFill>
                  <a:schemeClr val="tx1"/>
                </a:solidFill>
                <a:effectLst/>
                <a:latin typeface="+mn-lt"/>
                <a:ea typeface="+mn-ea"/>
                <a:cs typeface="+mn-cs"/>
              </a:rPr>
              <a:t>nhận</a:t>
            </a:r>
            <a:r>
              <a:rPr lang="vi-VN" sz="1400" b="1" i="0" kern="1200" dirty="0">
                <a:solidFill>
                  <a:schemeClr val="tx1"/>
                </a:solidFill>
                <a:effectLst/>
                <a:latin typeface="+mn-lt"/>
                <a:ea typeface="+mn-ea"/>
                <a:cs typeface="+mn-cs"/>
              </a:rPr>
              <a:t> </a:t>
            </a:r>
            <a:r>
              <a:rPr lang="vi-VN" sz="1400" b="1" i="0" kern="1200" dirty="0" err="1">
                <a:solidFill>
                  <a:schemeClr val="tx1"/>
                </a:solidFill>
                <a:effectLst/>
                <a:latin typeface="+mn-lt"/>
                <a:ea typeface="+mn-ea"/>
                <a:cs typeface="+mn-cs"/>
              </a:rPr>
              <a:t>thức</a:t>
            </a:r>
            <a:r>
              <a:rPr lang="vi-VN" sz="1400" b="1" i="0" kern="1200" dirty="0">
                <a:solidFill>
                  <a:schemeClr val="tx1"/>
                </a:solidFill>
                <a:effectLst/>
                <a:latin typeface="+mn-lt"/>
                <a:ea typeface="+mn-ea"/>
                <a:cs typeface="+mn-cs"/>
              </a:rPr>
              <a:t> </a:t>
            </a:r>
            <a:r>
              <a:rPr lang="vi-VN" sz="1400" b="1" i="0" kern="1200" dirty="0" err="1">
                <a:solidFill>
                  <a:schemeClr val="tx1"/>
                </a:solidFill>
                <a:effectLst/>
                <a:latin typeface="+mn-lt"/>
                <a:ea typeface="+mn-ea"/>
                <a:cs typeface="+mn-cs"/>
              </a:rPr>
              <a:t>và</a:t>
            </a:r>
            <a:r>
              <a:rPr lang="vi-VN" sz="1400" b="1" i="0" kern="1200" dirty="0">
                <a:solidFill>
                  <a:schemeClr val="tx1"/>
                </a:solidFill>
                <a:effectLst/>
                <a:latin typeface="+mn-lt"/>
                <a:ea typeface="+mn-ea"/>
                <a:cs typeface="+mn-cs"/>
              </a:rPr>
              <a:t> </a:t>
            </a:r>
            <a:r>
              <a:rPr lang="vi-VN" sz="1400" b="1" i="0" kern="1200" dirty="0" err="1">
                <a:solidFill>
                  <a:schemeClr val="tx1"/>
                </a:solidFill>
                <a:effectLst/>
                <a:latin typeface="+mn-lt"/>
                <a:ea typeface="+mn-ea"/>
                <a:cs typeface="+mn-cs"/>
              </a:rPr>
              <a:t>học</a:t>
            </a:r>
            <a:r>
              <a:rPr lang="vi-VN" sz="1400" b="1" i="0" kern="1200" dirty="0">
                <a:solidFill>
                  <a:schemeClr val="tx1"/>
                </a:solidFill>
                <a:effectLst/>
                <a:latin typeface="+mn-lt"/>
                <a:ea typeface="+mn-ea"/>
                <a:cs typeface="+mn-cs"/>
              </a:rPr>
              <a:t> </a:t>
            </a:r>
            <a:r>
              <a:rPr lang="vi-VN" sz="1400" b="1" i="0" kern="1200" dirty="0" err="1">
                <a:solidFill>
                  <a:schemeClr val="tx1"/>
                </a:solidFill>
                <a:effectLst/>
                <a:latin typeface="+mn-lt"/>
                <a:ea typeface="+mn-ea"/>
                <a:cs typeface="+mn-cs"/>
              </a:rPr>
              <a:t>tập</a:t>
            </a:r>
            <a:r>
              <a:rPr lang="vi-VN" sz="1400" b="1" i="0" kern="1200" dirty="0">
                <a:solidFill>
                  <a:schemeClr val="tx1"/>
                </a:solidFill>
                <a:effectLst/>
                <a:latin typeface="+mn-lt"/>
                <a:ea typeface="+mn-ea"/>
                <a:cs typeface="+mn-cs"/>
              </a:rPr>
              <a:t> tinh </a:t>
            </a:r>
            <a:r>
              <a:rPr lang="vi-VN" sz="1400" b="1" i="0" kern="1200" dirty="0" err="1">
                <a:solidFill>
                  <a:schemeClr val="tx1"/>
                </a:solidFill>
                <a:effectLst/>
                <a:latin typeface="+mn-lt"/>
                <a:ea typeface="+mn-ea"/>
                <a:cs typeface="+mn-cs"/>
              </a:rPr>
              <a:t>tế</a:t>
            </a:r>
            <a:r>
              <a:rPr lang="vi-VN" sz="1400" b="1" i="0" kern="1200" dirty="0">
                <a:solidFill>
                  <a:schemeClr val="tx1"/>
                </a:solidFill>
                <a:effectLst/>
                <a:latin typeface="+mn-lt"/>
                <a:ea typeface="+mn-ea"/>
                <a:cs typeface="+mn-cs"/>
              </a:rPr>
              <a:t> </a:t>
            </a:r>
            <a:endParaRPr lang="en-US" sz="1400" b="1" i="0" kern="1200" dirty="0">
              <a:solidFill>
                <a:schemeClr val="tx1"/>
              </a:solidFill>
              <a:effectLst/>
              <a:latin typeface="+mn-lt"/>
              <a:ea typeface="+mn-ea"/>
              <a:cs typeface="+mn-cs"/>
            </a:endParaRPr>
          </a:p>
          <a:p>
            <a:r>
              <a:rPr lang="en-US" sz="1400" b="1" i="0" kern="1200" dirty="0" err="1">
                <a:solidFill>
                  <a:schemeClr val="tx1"/>
                </a:solidFill>
                <a:effectLst/>
                <a:latin typeface="+mn-lt"/>
                <a:ea typeface="+mn-ea"/>
                <a:cs typeface="+mn-cs"/>
              </a:rPr>
              <a:t>Nồng</a:t>
            </a:r>
            <a:r>
              <a:rPr lang="en-US" sz="1400" b="1" i="0" kern="1200" dirty="0">
                <a:solidFill>
                  <a:schemeClr val="tx1"/>
                </a:solidFill>
                <a:effectLst/>
                <a:latin typeface="+mn-lt"/>
                <a:ea typeface="+mn-ea"/>
                <a:cs typeface="+mn-cs"/>
              </a:rPr>
              <a:t> </a:t>
            </a:r>
            <a:r>
              <a:rPr lang="en-US" sz="1400" b="1" i="0" kern="1200" dirty="0" err="1">
                <a:solidFill>
                  <a:schemeClr val="tx1"/>
                </a:solidFill>
                <a:effectLst/>
                <a:latin typeface="+mn-lt"/>
                <a:ea typeface="+mn-ea"/>
                <a:cs typeface="+mn-cs"/>
              </a:rPr>
              <a:t>độ</a:t>
            </a:r>
            <a:r>
              <a:rPr lang="en-US" sz="1400" b="1" i="0" kern="1200" dirty="0">
                <a:solidFill>
                  <a:schemeClr val="tx1"/>
                </a:solidFill>
                <a:effectLst/>
                <a:latin typeface="+mn-lt"/>
                <a:ea typeface="+mn-ea"/>
                <a:cs typeface="+mn-cs"/>
              </a:rPr>
              <a:t> glucose </a:t>
            </a:r>
            <a:r>
              <a:rPr lang="en-US" sz="1400" b="1" i="0" kern="1200" dirty="0" err="1">
                <a:solidFill>
                  <a:schemeClr val="tx1"/>
                </a:solidFill>
                <a:effectLst/>
                <a:latin typeface="+mn-lt"/>
                <a:ea typeface="+mn-ea"/>
                <a:cs typeface="+mn-cs"/>
              </a:rPr>
              <a:t>có</a:t>
            </a:r>
            <a:r>
              <a:rPr lang="en-US" sz="1400" b="1" i="0" kern="1200" dirty="0">
                <a:solidFill>
                  <a:schemeClr val="tx1"/>
                </a:solidFill>
                <a:effectLst/>
                <a:latin typeface="+mn-lt"/>
                <a:ea typeface="+mn-ea"/>
                <a:cs typeface="+mn-cs"/>
              </a:rPr>
              <a:t> </a:t>
            </a:r>
            <a:r>
              <a:rPr lang="en-US" sz="1400" b="1" i="0" kern="1200" dirty="0" err="1">
                <a:solidFill>
                  <a:schemeClr val="tx1"/>
                </a:solidFill>
                <a:effectLst/>
                <a:latin typeface="+mn-lt"/>
                <a:ea typeface="+mn-ea"/>
                <a:cs typeface="+mn-cs"/>
              </a:rPr>
              <a:t>liên</a:t>
            </a:r>
            <a:r>
              <a:rPr lang="en-US" sz="1400" b="1" i="0" kern="1200" dirty="0">
                <a:solidFill>
                  <a:schemeClr val="tx1"/>
                </a:solidFill>
                <a:effectLst/>
                <a:latin typeface="+mn-lt"/>
                <a:ea typeface="+mn-ea"/>
                <a:cs typeface="+mn-cs"/>
              </a:rPr>
              <a:t> </a:t>
            </a:r>
            <a:r>
              <a:rPr lang="en-US" sz="1400" b="1" i="0" kern="1200" dirty="0" err="1">
                <a:solidFill>
                  <a:schemeClr val="tx1"/>
                </a:solidFill>
                <a:effectLst/>
                <a:latin typeface="+mn-lt"/>
                <a:ea typeface="+mn-ea"/>
                <a:cs typeface="+mn-cs"/>
              </a:rPr>
              <a:t>quan</a:t>
            </a:r>
            <a:r>
              <a:rPr lang="en-US" sz="1400" b="1" i="0" kern="1200" dirty="0">
                <a:solidFill>
                  <a:schemeClr val="tx1"/>
                </a:solidFill>
                <a:effectLst/>
                <a:latin typeface="+mn-lt"/>
                <a:ea typeface="+mn-ea"/>
                <a:cs typeface="+mn-cs"/>
              </a:rPr>
              <a:t> </a:t>
            </a:r>
            <a:r>
              <a:rPr lang="en-US" sz="1400" b="1" i="0" kern="1200" dirty="0" err="1">
                <a:solidFill>
                  <a:schemeClr val="tx1"/>
                </a:solidFill>
                <a:effectLst/>
                <a:latin typeface="+mn-lt"/>
                <a:ea typeface="+mn-ea"/>
                <a:cs typeface="+mn-cs"/>
              </a:rPr>
              <a:t>đến</a:t>
            </a:r>
            <a:r>
              <a:rPr lang="en-US" sz="1400" b="1" i="0" kern="1200" dirty="0">
                <a:solidFill>
                  <a:schemeClr val="tx1"/>
                </a:solidFill>
                <a:effectLst/>
                <a:latin typeface="+mn-lt"/>
                <a:ea typeface="+mn-ea"/>
                <a:cs typeface="+mn-cs"/>
              </a:rPr>
              <a:t> </a:t>
            </a:r>
            <a:r>
              <a:rPr lang="en-US" sz="1400" b="1" i="0" kern="1200" dirty="0" err="1">
                <a:solidFill>
                  <a:schemeClr val="tx1"/>
                </a:solidFill>
                <a:effectLst/>
                <a:latin typeface="+mn-lt"/>
                <a:ea typeface="+mn-ea"/>
                <a:cs typeface="+mn-cs"/>
              </a:rPr>
              <a:t>mất</a:t>
            </a:r>
            <a:r>
              <a:rPr lang="en-US" sz="1400" b="1" i="0" kern="1200" dirty="0">
                <a:solidFill>
                  <a:schemeClr val="tx1"/>
                </a:solidFill>
                <a:effectLst/>
                <a:latin typeface="+mn-lt"/>
                <a:ea typeface="+mn-ea"/>
                <a:cs typeface="+mn-cs"/>
              </a:rPr>
              <a:t> </a:t>
            </a:r>
            <a:r>
              <a:rPr lang="en-US" sz="1400" b="1" i="0" kern="1200" dirty="0" err="1">
                <a:solidFill>
                  <a:schemeClr val="tx1"/>
                </a:solidFill>
                <a:effectLst/>
                <a:latin typeface="+mn-lt"/>
                <a:ea typeface="+mn-ea"/>
                <a:cs typeface="+mn-cs"/>
              </a:rPr>
              <a:t>thính</a:t>
            </a:r>
            <a:r>
              <a:rPr lang="en-US" sz="1400" b="1" i="0" kern="1200" dirty="0">
                <a:solidFill>
                  <a:schemeClr val="tx1"/>
                </a:solidFill>
                <a:effectLst/>
                <a:latin typeface="+mn-lt"/>
                <a:ea typeface="+mn-ea"/>
                <a:cs typeface="+mn-cs"/>
              </a:rPr>
              <a:t> </a:t>
            </a:r>
            <a:r>
              <a:rPr lang="en-US" sz="1400" b="1" i="0" kern="1200" dirty="0" err="1">
                <a:solidFill>
                  <a:schemeClr val="tx1"/>
                </a:solidFill>
                <a:effectLst/>
                <a:latin typeface="+mn-lt"/>
                <a:ea typeface="+mn-ea"/>
                <a:cs typeface="+mn-cs"/>
              </a:rPr>
              <a:t>lực</a:t>
            </a:r>
            <a:endParaRPr lang="en-US" sz="1400" b="1" i="0" kern="1200" dirty="0">
              <a:solidFill>
                <a:schemeClr val="tx1"/>
              </a:solidFill>
              <a:effectLst/>
              <a:latin typeface="+mn-lt"/>
              <a:ea typeface="+mn-ea"/>
              <a:cs typeface="+mn-cs"/>
            </a:endParaRPr>
          </a:p>
          <a:p>
            <a:r>
              <a:rPr lang="vi-VN" sz="1400" dirty="0"/>
              <a:t>- Suy dinh </a:t>
            </a:r>
            <a:r>
              <a:rPr lang="vi-VN" sz="1400" dirty="0" err="1"/>
              <a:t>dưỡng</a:t>
            </a:r>
            <a:r>
              <a:rPr lang="vi-VN" sz="1400" dirty="0"/>
              <a:t> </a:t>
            </a:r>
            <a:r>
              <a:rPr lang="vi-VN" sz="1400" dirty="0" err="1"/>
              <a:t>có</a:t>
            </a:r>
            <a:r>
              <a:rPr lang="vi-VN" sz="1400" dirty="0"/>
              <a:t> liên quan </a:t>
            </a:r>
            <a:r>
              <a:rPr lang="vi-VN" sz="1400" dirty="0" err="1"/>
              <a:t>đến</a:t>
            </a:r>
            <a:r>
              <a:rPr lang="vi-VN" sz="1400" dirty="0"/>
              <a:t> tăng </a:t>
            </a:r>
            <a:r>
              <a:rPr lang="vi-VN" sz="1400" dirty="0" err="1"/>
              <a:t>tỷ</a:t>
            </a:r>
            <a:r>
              <a:rPr lang="vi-VN" sz="1400" dirty="0"/>
              <a:t> </a:t>
            </a:r>
            <a:r>
              <a:rPr lang="vi-VN" sz="1400" dirty="0" err="1"/>
              <a:t>lệ</a:t>
            </a:r>
            <a:r>
              <a:rPr lang="vi-VN" sz="1400" dirty="0"/>
              <a:t> </a:t>
            </a:r>
            <a:r>
              <a:rPr lang="vi-VN" sz="1400" dirty="0" err="1"/>
              <a:t>mắc</a:t>
            </a:r>
            <a:r>
              <a:rPr lang="vi-VN" sz="1400" dirty="0"/>
              <a:t> </a:t>
            </a:r>
            <a:r>
              <a:rPr lang="vi-VN" sz="1400" dirty="0" err="1"/>
              <a:t>bệnh</a:t>
            </a:r>
            <a:r>
              <a:rPr lang="vi-VN" sz="1400" dirty="0"/>
              <a:t> </a:t>
            </a:r>
            <a:r>
              <a:rPr lang="vi-VN" sz="1400" dirty="0" err="1"/>
              <a:t>và</a:t>
            </a:r>
            <a:r>
              <a:rPr lang="vi-VN" sz="1400" dirty="0"/>
              <a:t> </a:t>
            </a:r>
            <a:r>
              <a:rPr lang="vi-VN" sz="1400" dirty="0" err="1"/>
              <a:t>tử</a:t>
            </a:r>
            <a:r>
              <a:rPr lang="vi-VN" sz="1400" dirty="0"/>
              <a:t> vong</a:t>
            </a:r>
            <a:endParaRPr lang="en-US" sz="1400" b="1" dirty="0"/>
          </a:p>
        </p:txBody>
      </p:sp>
      <p:sp>
        <p:nvSpPr>
          <p:cNvPr id="4" name="Chỗ dành sẵn cho Số hiệu Bản chiếu 3"/>
          <p:cNvSpPr>
            <a:spLocks noGrp="1"/>
          </p:cNvSpPr>
          <p:nvPr>
            <p:ph type="sldNum" sz="quarter" idx="5"/>
          </p:nvPr>
        </p:nvSpPr>
        <p:spPr/>
        <p:txBody>
          <a:bodyPr/>
          <a:lstStyle/>
          <a:p>
            <a:fld id="{298A197B-5EC4-C94F-BB25-0635E2FBC8E4}" type="slidenum">
              <a:rPr lang="en-US" smtClean="0"/>
              <a:t>38</a:t>
            </a:fld>
            <a:endParaRPr lang="en-US"/>
          </a:p>
        </p:txBody>
      </p:sp>
    </p:spTree>
    <p:extLst>
      <p:ext uri="{BB962C8B-B14F-4D97-AF65-F5344CB8AC3E}">
        <p14:creationId xmlns:p14="http://schemas.microsoft.com/office/powerpoint/2010/main" val="2040613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197B-5EC4-C94F-BB25-0635E2FBC8E4}" type="slidenum">
              <a:rPr lang="en-US" smtClean="0"/>
              <a:t>5</a:t>
            </a:fld>
            <a:endParaRPr lang="en-US"/>
          </a:p>
        </p:txBody>
      </p:sp>
    </p:spTree>
    <p:extLst>
      <p:ext uri="{BB962C8B-B14F-4D97-AF65-F5344CB8AC3E}">
        <p14:creationId xmlns:p14="http://schemas.microsoft.com/office/powerpoint/2010/main" val="1328143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197B-5EC4-C94F-BB25-0635E2FBC8E4}" type="slidenum">
              <a:rPr lang="en-US" smtClean="0"/>
              <a:t>6</a:t>
            </a:fld>
            <a:endParaRPr lang="en-US"/>
          </a:p>
        </p:txBody>
      </p:sp>
    </p:spTree>
    <p:extLst>
      <p:ext uri="{BB962C8B-B14F-4D97-AF65-F5344CB8AC3E}">
        <p14:creationId xmlns:p14="http://schemas.microsoft.com/office/powerpoint/2010/main" val="2676505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dòng</a:t>
            </a:r>
            <a:r>
              <a:rPr lang="en-US" dirty="0"/>
              <a:t> </a:t>
            </a:r>
            <a:r>
              <a:rPr lang="en-US" dirty="0" err="1"/>
              <a:t>hoá</a:t>
            </a:r>
            <a:r>
              <a:rPr lang="en-US" dirty="0"/>
              <a:t> </a:t>
            </a:r>
            <a:r>
              <a:rPr lang="en-US" dirty="0" err="1"/>
              <a:t>tại</a:t>
            </a:r>
            <a:r>
              <a:rPr lang="en-US" dirty="0"/>
              <a:t> </a:t>
            </a:r>
            <a:r>
              <a:rPr lang="en-US" dirty="0" err="1"/>
              <a:t>niêm</a:t>
            </a:r>
            <a:r>
              <a:rPr lang="en-US" dirty="0"/>
              <a:t> </a:t>
            </a:r>
            <a:r>
              <a:rPr lang="en-US" dirty="0" err="1"/>
              <a:t>mạc</a:t>
            </a:r>
            <a:r>
              <a:rPr lang="en-US" dirty="0"/>
              <a:t> </a:t>
            </a:r>
            <a:r>
              <a:rPr lang="en-US" dirty="0" err="1"/>
              <a:t>hầu</a:t>
            </a:r>
            <a:r>
              <a:rPr lang="en-US" dirty="0"/>
              <a:t> </a:t>
            </a:r>
            <a:r>
              <a:rPr lang="en-US" dirty="0" err="1"/>
              <a:t>họng</a:t>
            </a:r>
            <a:r>
              <a:rPr lang="en-US" dirty="0"/>
              <a:t>, </a:t>
            </a:r>
            <a:r>
              <a:rPr lang="en-US" dirty="0" err="1"/>
              <a:t>thâm</a:t>
            </a:r>
            <a:r>
              <a:rPr lang="en-US" dirty="0"/>
              <a:t> </a:t>
            </a:r>
            <a:r>
              <a:rPr lang="en-US" dirty="0" err="1"/>
              <a:t>nhập</a:t>
            </a:r>
            <a:r>
              <a:rPr lang="en-US" dirty="0"/>
              <a:t> qua </a:t>
            </a:r>
            <a:r>
              <a:rPr lang="en-US" dirty="0" err="1"/>
              <a:t>niêm</a:t>
            </a:r>
            <a:r>
              <a:rPr lang="en-US" dirty="0"/>
              <a:t> </a:t>
            </a:r>
            <a:r>
              <a:rPr lang="en-US" dirty="0" err="1"/>
              <a:t>mạc</a:t>
            </a:r>
            <a:endParaRPr lang="en-US" dirty="0"/>
          </a:p>
          <a:p>
            <a:r>
              <a:rPr lang="en-US" dirty="0" err="1"/>
              <a:t>trong</a:t>
            </a:r>
            <a:r>
              <a:rPr lang="en-US" dirty="0"/>
              <a:t> </a:t>
            </a:r>
            <a:r>
              <a:rPr lang="en-US" dirty="0" err="1"/>
              <a:t>dòng</a:t>
            </a:r>
            <a:r>
              <a:rPr lang="en-US" dirty="0"/>
              <a:t> </a:t>
            </a:r>
            <a:r>
              <a:rPr lang="en-US" dirty="0" err="1"/>
              <a:t>máu</a:t>
            </a:r>
            <a:r>
              <a:rPr lang="en-US" dirty="0"/>
              <a:t> </a:t>
            </a:r>
            <a:r>
              <a:rPr lang="en-US" dirty="0">
                <a:sym typeface="Wingdings"/>
              </a:rPr>
              <a:t> </a:t>
            </a:r>
            <a:r>
              <a:rPr lang="en-US" dirty="0" err="1">
                <a:sym typeface="Wingdings"/>
              </a:rPr>
              <a:t>nhiễm</a:t>
            </a:r>
            <a:r>
              <a:rPr lang="en-US" dirty="0">
                <a:sym typeface="Wingdings"/>
              </a:rPr>
              <a:t> </a:t>
            </a:r>
            <a:r>
              <a:rPr lang="en-US" dirty="0" err="1">
                <a:sym typeface="Wingdings"/>
              </a:rPr>
              <a:t>khuẩn</a:t>
            </a:r>
            <a:r>
              <a:rPr lang="en-US" dirty="0">
                <a:sym typeface="Wingdings"/>
              </a:rPr>
              <a:t> </a:t>
            </a:r>
            <a:r>
              <a:rPr lang="en-US" dirty="0" err="1">
                <a:sym typeface="Wingdings"/>
              </a:rPr>
              <a:t>máu</a:t>
            </a:r>
            <a:r>
              <a:rPr lang="en-US" dirty="0">
                <a:sym typeface="Wingdings"/>
              </a:rPr>
              <a:t> </a:t>
            </a:r>
            <a:r>
              <a:rPr lang="en-US" dirty="0" err="1">
                <a:sym typeface="Wingdings"/>
              </a:rPr>
              <a:t>hàng</a:t>
            </a:r>
            <a:r>
              <a:rPr lang="en-US" dirty="0">
                <a:sym typeface="Wingdings"/>
              </a:rPr>
              <a:t> </a:t>
            </a:r>
            <a:r>
              <a:rPr lang="en-US" dirty="0" err="1">
                <a:sym typeface="Wingdings"/>
              </a:rPr>
              <a:t>rào</a:t>
            </a:r>
            <a:r>
              <a:rPr lang="en-US" dirty="0">
                <a:sym typeface="Wingdings"/>
              </a:rPr>
              <a:t> </a:t>
            </a:r>
            <a:r>
              <a:rPr lang="en-US" dirty="0" err="1">
                <a:sym typeface="Wingdings"/>
              </a:rPr>
              <a:t>máu</a:t>
            </a:r>
            <a:r>
              <a:rPr lang="en-US" dirty="0">
                <a:sym typeface="Wingdings"/>
              </a:rPr>
              <a:t> </a:t>
            </a:r>
            <a:r>
              <a:rPr lang="en-US" dirty="0" err="1">
                <a:sym typeface="Wingdings"/>
              </a:rPr>
              <a:t>não</a:t>
            </a:r>
            <a:r>
              <a:rPr lang="en-US" dirty="0">
                <a:sym typeface="Wingdings"/>
              </a:rPr>
              <a:t> ( </a:t>
            </a:r>
            <a:r>
              <a:rPr lang="en-US" dirty="0" err="1">
                <a:sym typeface="Wingdings"/>
              </a:rPr>
              <a:t>đám</a:t>
            </a:r>
            <a:r>
              <a:rPr lang="en-US" dirty="0">
                <a:sym typeface="Wingdings"/>
              </a:rPr>
              <a:t> </a:t>
            </a:r>
            <a:r>
              <a:rPr lang="en-US" dirty="0" err="1">
                <a:sym typeface="Wingdings"/>
              </a:rPr>
              <a:t>rối</a:t>
            </a:r>
            <a:r>
              <a:rPr lang="en-US" dirty="0">
                <a:sym typeface="Wingdings"/>
              </a:rPr>
              <a:t> </a:t>
            </a:r>
            <a:r>
              <a:rPr lang="en-US" dirty="0" err="1">
                <a:sym typeface="Wingdings"/>
              </a:rPr>
              <a:t>màng</a:t>
            </a:r>
            <a:r>
              <a:rPr lang="en-US" dirty="0">
                <a:sym typeface="Wingdings"/>
              </a:rPr>
              <a:t> </a:t>
            </a:r>
            <a:r>
              <a:rPr lang="en-US" dirty="0" err="1">
                <a:sym typeface="Wingdings"/>
              </a:rPr>
              <a:t>mạch</a:t>
            </a:r>
            <a:r>
              <a:rPr lang="en-US" dirty="0">
                <a:sym typeface="Wingdings"/>
              </a:rPr>
              <a:t>  DNT)</a:t>
            </a:r>
          </a:p>
          <a:p>
            <a:r>
              <a:rPr lang="en-US" dirty="0" err="1"/>
              <a:t>vào</a:t>
            </a:r>
            <a:r>
              <a:rPr lang="en-US" dirty="0"/>
              <a:t> </a:t>
            </a:r>
            <a:r>
              <a:rPr lang="en-US" dirty="0" err="1"/>
              <a:t>được</a:t>
            </a:r>
            <a:r>
              <a:rPr lang="en-US" dirty="0"/>
              <a:t> DNT: </a:t>
            </a:r>
            <a:r>
              <a:rPr lang="en-US" dirty="0" err="1"/>
              <a:t>tăng</a:t>
            </a:r>
            <a:r>
              <a:rPr lang="en-US" dirty="0"/>
              <a:t> </a:t>
            </a:r>
            <a:r>
              <a:rPr lang="en-US" dirty="0" err="1"/>
              <a:t>sinh</a:t>
            </a:r>
            <a:r>
              <a:rPr lang="en-US" dirty="0"/>
              <a:t> </a:t>
            </a:r>
            <a:r>
              <a:rPr lang="en-US" dirty="0" err="1"/>
              <a:t>nhanh</a:t>
            </a:r>
            <a:r>
              <a:rPr lang="en-US" dirty="0"/>
              <a:t> </a:t>
            </a:r>
            <a:r>
              <a:rPr lang="en-US" dirty="0" err="1"/>
              <a:t>chóng</a:t>
            </a:r>
            <a:endParaRPr lang="en-US" dirty="0"/>
          </a:p>
        </p:txBody>
      </p:sp>
      <p:sp>
        <p:nvSpPr>
          <p:cNvPr id="4" name="Slide Number Placeholder 3"/>
          <p:cNvSpPr>
            <a:spLocks noGrp="1"/>
          </p:cNvSpPr>
          <p:nvPr>
            <p:ph type="sldNum" sz="quarter" idx="10"/>
          </p:nvPr>
        </p:nvSpPr>
        <p:spPr/>
        <p:txBody>
          <a:bodyPr/>
          <a:lstStyle/>
          <a:p>
            <a:fld id="{298A197B-5EC4-C94F-BB25-0635E2FBC8E4}" type="slidenum">
              <a:rPr lang="en-US" smtClean="0"/>
              <a:t>8</a:t>
            </a:fld>
            <a:endParaRPr lang="en-US"/>
          </a:p>
        </p:txBody>
      </p:sp>
    </p:spTree>
    <p:extLst>
      <p:ext uri="{BB962C8B-B14F-4D97-AF65-F5344CB8AC3E}">
        <p14:creationId xmlns:p14="http://schemas.microsoft.com/office/powerpoint/2010/main" val="2913303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phản</a:t>
            </a:r>
            <a:r>
              <a:rPr lang="en-US" dirty="0"/>
              <a:t> </a:t>
            </a:r>
            <a:r>
              <a:rPr lang="en-US" dirty="0" err="1"/>
              <a:t>ứng</a:t>
            </a:r>
            <a:r>
              <a:rPr lang="en-US" dirty="0"/>
              <a:t> </a:t>
            </a:r>
            <a:r>
              <a:rPr lang="en-US" dirty="0" err="1"/>
              <a:t>viêm</a:t>
            </a:r>
            <a:r>
              <a:rPr lang="en-US" dirty="0"/>
              <a:t> </a:t>
            </a:r>
            <a:r>
              <a:rPr lang="en-US" dirty="0" err="1"/>
              <a:t>xảy</a:t>
            </a:r>
            <a:r>
              <a:rPr lang="en-US" dirty="0"/>
              <a:t> </a:t>
            </a:r>
            <a:r>
              <a:rPr lang="en-US" dirty="0" err="1"/>
              <a:t>ra</a:t>
            </a:r>
            <a:r>
              <a:rPr lang="en-US" dirty="0"/>
              <a:t> </a:t>
            </a:r>
            <a:r>
              <a:rPr lang="en-US" dirty="0">
                <a:sym typeface="Wingdings"/>
              </a:rPr>
              <a:t> </a:t>
            </a:r>
            <a:r>
              <a:rPr lang="en-US" dirty="0" err="1">
                <a:sym typeface="Wingdings"/>
              </a:rPr>
              <a:t>dịch</a:t>
            </a:r>
            <a:r>
              <a:rPr lang="en-US" dirty="0">
                <a:sym typeface="Wingdings"/>
              </a:rPr>
              <a:t> </a:t>
            </a:r>
            <a:r>
              <a:rPr lang="en-US" dirty="0" err="1">
                <a:sym typeface="Wingdings"/>
              </a:rPr>
              <a:t>tiết</a:t>
            </a:r>
            <a:r>
              <a:rPr lang="en-US" dirty="0">
                <a:sym typeface="Wingdings"/>
              </a:rPr>
              <a:t> </a:t>
            </a:r>
            <a:r>
              <a:rPr lang="en-US" dirty="0" err="1">
                <a:sym typeface="Wingdings"/>
              </a:rPr>
              <a:t>có</a:t>
            </a:r>
            <a:r>
              <a:rPr lang="en-US" dirty="0">
                <a:sym typeface="Wingdings"/>
              </a:rPr>
              <a:t> </a:t>
            </a:r>
            <a:r>
              <a:rPr lang="en-US" dirty="0" err="1">
                <a:sym typeface="Wingdings"/>
              </a:rPr>
              <a:t>mủ</a:t>
            </a:r>
            <a:endParaRPr lang="en-US" dirty="0">
              <a:sym typeface="Wingdings"/>
            </a:endParaRPr>
          </a:p>
          <a:p>
            <a:r>
              <a:rPr lang="en-US" dirty="0" err="1"/>
              <a:t>màng</a:t>
            </a:r>
            <a:r>
              <a:rPr lang="en-US" dirty="0"/>
              <a:t> </a:t>
            </a:r>
            <a:r>
              <a:rPr lang="en-US" dirty="0" err="1"/>
              <a:t>cứng</a:t>
            </a:r>
            <a:r>
              <a:rPr lang="en-US" dirty="0">
                <a:sym typeface="Wingdings"/>
              </a:rPr>
              <a:t> </a:t>
            </a:r>
            <a:r>
              <a:rPr lang="en-US" dirty="0" err="1">
                <a:sym typeface="Wingdings"/>
              </a:rPr>
              <a:t>tụ</a:t>
            </a:r>
            <a:r>
              <a:rPr lang="en-US" baseline="0" dirty="0">
                <a:sym typeface="Wingdings"/>
              </a:rPr>
              <a:t> </a:t>
            </a:r>
            <a:r>
              <a:rPr lang="en-US" baseline="0" dirty="0" err="1">
                <a:sym typeface="Wingdings"/>
              </a:rPr>
              <a:t>dịch</a:t>
            </a:r>
            <a:r>
              <a:rPr lang="en-US" baseline="0" dirty="0">
                <a:sym typeface="Wingdings"/>
              </a:rPr>
              <a:t>/ </a:t>
            </a:r>
            <a:r>
              <a:rPr lang="en-US" baseline="0" dirty="0" err="1">
                <a:sym typeface="Wingdings"/>
              </a:rPr>
              <a:t>mủ</a:t>
            </a:r>
            <a:r>
              <a:rPr lang="en-US" baseline="0" dirty="0">
                <a:sym typeface="Wingdings"/>
              </a:rPr>
              <a:t> </a:t>
            </a:r>
            <a:r>
              <a:rPr lang="en-US" baseline="0" dirty="0" err="1">
                <a:sym typeface="Wingdings"/>
              </a:rPr>
              <a:t>dưới</a:t>
            </a:r>
            <a:r>
              <a:rPr lang="en-US" baseline="0" dirty="0">
                <a:sym typeface="Wingdings"/>
              </a:rPr>
              <a:t> </a:t>
            </a:r>
            <a:r>
              <a:rPr lang="en-US" baseline="0" dirty="0" err="1">
                <a:sym typeface="Wingdings"/>
              </a:rPr>
              <a:t>màng</a:t>
            </a:r>
            <a:r>
              <a:rPr lang="en-US" baseline="0" dirty="0">
                <a:sym typeface="Wingdings"/>
              </a:rPr>
              <a:t> </a:t>
            </a:r>
            <a:r>
              <a:rPr lang="en-US" baseline="0" dirty="0" err="1">
                <a:sym typeface="Wingdings"/>
              </a:rPr>
              <a:t>cứng</a:t>
            </a:r>
            <a:endParaRPr lang="en-US" baseline="0" dirty="0">
              <a:sym typeface="Wingdings"/>
            </a:endParaRPr>
          </a:p>
          <a:p>
            <a:r>
              <a:rPr lang="en-US" dirty="0" err="1"/>
              <a:t>viêm</a:t>
            </a:r>
            <a:r>
              <a:rPr lang="en-US" dirty="0"/>
              <a:t> </a:t>
            </a:r>
            <a:r>
              <a:rPr lang="en-US" dirty="0" err="1"/>
              <a:t>quanh</a:t>
            </a:r>
            <a:r>
              <a:rPr lang="en-US" dirty="0"/>
              <a:t> </a:t>
            </a:r>
            <a:r>
              <a:rPr lang="en-US" dirty="0" err="1"/>
              <a:t>mạch</a:t>
            </a:r>
            <a:r>
              <a:rPr lang="en-US" dirty="0"/>
              <a:t> </a:t>
            </a:r>
            <a:r>
              <a:rPr lang="en-US" dirty="0" err="1"/>
              <a:t>máu</a:t>
            </a:r>
            <a:r>
              <a:rPr lang="en-US" dirty="0"/>
              <a:t> </a:t>
            </a:r>
            <a:r>
              <a:rPr lang="en-US" dirty="0" err="1"/>
              <a:t>lan</a:t>
            </a:r>
            <a:r>
              <a:rPr lang="en-US" dirty="0"/>
              <a:t> </a:t>
            </a:r>
            <a:r>
              <a:rPr lang="en-US" dirty="0" err="1"/>
              <a:t>toả</a:t>
            </a:r>
            <a:r>
              <a:rPr lang="en-US" dirty="0"/>
              <a:t>, </a:t>
            </a:r>
            <a:r>
              <a:rPr lang="en-US" dirty="0" err="1"/>
              <a:t>viêm</a:t>
            </a:r>
            <a:r>
              <a:rPr lang="en-US" dirty="0"/>
              <a:t> </a:t>
            </a:r>
            <a:r>
              <a:rPr lang="en-US" dirty="0" err="1"/>
              <a:t>mạch</a:t>
            </a:r>
            <a:r>
              <a:rPr lang="en-US" dirty="0"/>
              <a:t> </a:t>
            </a:r>
            <a:r>
              <a:rPr lang="en-US" dirty="0" err="1"/>
              <a:t>máu</a:t>
            </a:r>
            <a:r>
              <a:rPr lang="en-US" dirty="0"/>
              <a:t>/ </a:t>
            </a:r>
            <a:r>
              <a:rPr lang="en-US" dirty="0" err="1"/>
              <a:t>động</a:t>
            </a:r>
            <a:r>
              <a:rPr lang="en-US" dirty="0"/>
              <a:t> </a:t>
            </a:r>
            <a:r>
              <a:rPr lang="en-US" dirty="0" err="1"/>
              <a:t>tĩnh</a:t>
            </a:r>
            <a:r>
              <a:rPr lang="en-US" dirty="0"/>
              <a:t> </a:t>
            </a:r>
            <a:r>
              <a:rPr lang="en-US" dirty="0" err="1"/>
              <a:t>mach</a:t>
            </a:r>
            <a:r>
              <a:rPr lang="en-US" baseline="0" dirty="0"/>
              <a:t> </a:t>
            </a:r>
            <a:r>
              <a:rPr lang="en-US" baseline="0" dirty="0" err="1"/>
              <a:t>nhỏ</a:t>
            </a:r>
            <a:r>
              <a:rPr lang="en-US" baseline="0" dirty="0"/>
              <a:t> </a:t>
            </a:r>
            <a:r>
              <a:rPr lang="en-US" baseline="0" dirty="0">
                <a:sym typeface="Wingdings"/>
              </a:rPr>
              <a:t> </a:t>
            </a:r>
            <a:r>
              <a:rPr lang="en-US" baseline="0" dirty="0" err="1">
                <a:sym typeface="Wingdings"/>
              </a:rPr>
              <a:t>huyết</a:t>
            </a:r>
            <a:r>
              <a:rPr lang="en-US" baseline="0" dirty="0">
                <a:sym typeface="Wingdings"/>
              </a:rPr>
              <a:t> </a:t>
            </a:r>
            <a:r>
              <a:rPr lang="en-US" baseline="0" dirty="0" err="1">
                <a:sym typeface="Wingdings"/>
              </a:rPr>
              <a:t>khối</a:t>
            </a:r>
            <a:r>
              <a:rPr lang="en-US" baseline="0" dirty="0">
                <a:sym typeface="Wingdings"/>
              </a:rPr>
              <a:t>&gt; </a:t>
            </a:r>
            <a:r>
              <a:rPr lang="en-US" baseline="0" dirty="0" err="1">
                <a:sym typeface="Wingdings"/>
              </a:rPr>
              <a:t>nhồi</a:t>
            </a:r>
            <a:r>
              <a:rPr lang="en-US" baseline="0" dirty="0">
                <a:sym typeface="Wingdings"/>
              </a:rPr>
              <a:t> </a:t>
            </a:r>
            <a:r>
              <a:rPr lang="en-US" baseline="0" dirty="0" err="1">
                <a:sym typeface="Wingdings"/>
              </a:rPr>
              <a:t>máu</a:t>
            </a:r>
            <a:endParaRPr lang="en-US" baseline="0" dirty="0">
              <a:sym typeface="Wingdings"/>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a:ea typeface="ＭＳ Ｐゴシック" charset="0"/>
              <a:cs typeface="Arial"/>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Arial"/>
                <a:ea typeface="ＭＳ Ｐゴシック" charset="0"/>
                <a:cs typeface="Arial"/>
              </a:rPr>
              <a:t>Tăng</a:t>
            </a:r>
            <a:r>
              <a:rPr kumimoji="0" lang="en-US" sz="1200" b="0" i="0" u="none" strike="noStrike" cap="none" normalizeH="0" baseline="0" dirty="0">
                <a:ln>
                  <a:noFill/>
                </a:ln>
                <a:solidFill>
                  <a:schemeClr val="tx1"/>
                </a:solidFill>
                <a:effectLst/>
                <a:latin typeface="Arial"/>
                <a:ea typeface="ＭＳ Ｐゴシック" charset="0"/>
                <a:cs typeface="Arial"/>
              </a:rPr>
              <a:t> ALNT</a:t>
            </a:r>
          </a:p>
          <a:p>
            <a:pPr marL="0" marR="0" indent="0" algn="l" defTabSz="914400" rtl="0" eaLnBrk="0" fontAlgn="base" latinLnBrk="0" hangingPunct="0">
              <a:lnSpc>
                <a:spcPct val="100000"/>
              </a:lnSpc>
              <a:spcBef>
                <a:spcPct val="0"/>
              </a:spcBef>
              <a:spcAft>
                <a:spcPct val="0"/>
              </a:spcAft>
              <a:buClrTx/>
              <a:buSzTx/>
              <a:buFontTx/>
              <a:buNone/>
              <a:tabLst/>
            </a:pPr>
            <a:r>
              <a:rPr lang="en-US" dirty="0" err="1">
                <a:latin typeface="Arial"/>
                <a:cs typeface="Arial"/>
              </a:rPr>
              <a:t>chết</a:t>
            </a:r>
            <a:r>
              <a:rPr lang="en-US" dirty="0">
                <a:latin typeface="Arial"/>
                <a:cs typeface="Arial"/>
              </a:rPr>
              <a:t> </a:t>
            </a:r>
            <a:r>
              <a:rPr lang="en-US" dirty="0" err="1">
                <a:latin typeface="Arial"/>
                <a:cs typeface="Arial"/>
              </a:rPr>
              <a:t>tế</a:t>
            </a:r>
            <a:r>
              <a:rPr lang="en-US" dirty="0">
                <a:latin typeface="Arial"/>
                <a:cs typeface="Arial"/>
              </a:rPr>
              <a:t> </a:t>
            </a:r>
            <a:r>
              <a:rPr lang="en-US" dirty="0" err="1">
                <a:latin typeface="Arial"/>
                <a:cs typeface="Arial"/>
              </a:rPr>
              <a:t>bào</a:t>
            </a:r>
            <a:endParaRPr lang="en-US" dirty="0">
              <a:latin typeface="Arial"/>
              <a:cs typeface="Arial"/>
            </a:endParaRPr>
          </a:p>
          <a:p>
            <a:pPr marR="0" algn="l" defTabSz="914400" rtl="0" eaLnBrk="0" fontAlgn="base" latinLnBrk="0" hangingPunct="0">
              <a:lnSpc>
                <a:spcPct val="100000"/>
              </a:lnSpc>
              <a:spcBef>
                <a:spcPct val="0"/>
              </a:spcBef>
              <a:spcAft>
                <a:spcPct val="0"/>
              </a:spcAft>
              <a:buClrTx/>
              <a:buSzTx/>
              <a:tabLst/>
            </a:pPr>
            <a:r>
              <a:rPr kumimoji="0" lang="en-US" sz="1200" b="0" i="0" u="none" strike="noStrike" cap="none" normalizeH="0" baseline="0" dirty="0" err="1">
                <a:ln>
                  <a:noFill/>
                </a:ln>
                <a:solidFill>
                  <a:schemeClr val="tx1"/>
                </a:solidFill>
                <a:effectLst/>
                <a:latin typeface="Arial"/>
                <a:ea typeface="ＭＳ Ｐゴシック" charset="0"/>
                <a:cs typeface="Arial"/>
              </a:rPr>
              <a:t>cytokin</a:t>
            </a:r>
            <a:r>
              <a:rPr kumimoji="0" lang="en-US" sz="1200" b="0" i="0" u="none" strike="noStrike" cap="none" normalizeH="0" baseline="0" dirty="0">
                <a:ln>
                  <a:noFill/>
                </a:ln>
                <a:solidFill>
                  <a:schemeClr val="tx1"/>
                </a:solidFill>
                <a:effectLst/>
                <a:latin typeface="Arial"/>
                <a:ea typeface="ＭＳ Ｐゴシック" charset="0"/>
                <a:cs typeface="Arial"/>
              </a:rPr>
              <a:t> </a:t>
            </a:r>
            <a:r>
              <a:rPr kumimoji="0" lang="en-US" sz="1200" b="0" i="0" u="none" strike="noStrike" cap="none" normalizeH="0" baseline="0" dirty="0" err="1">
                <a:ln>
                  <a:noFill/>
                </a:ln>
                <a:solidFill>
                  <a:schemeClr val="tx1"/>
                </a:solidFill>
                <a:effectLst/>
                <a:latin typeface="Arial"/>
                <a:ea typeface="ＭＳ Ｐゴシック" charset="0"/>
                <a:cs typeface="Arial"/>
              </a:rPr>
              <a:t>gây</a:t>
            </a:r>
            <a:r>
              <a:rPr kumimoji="0" lang="en-US" sz="1200" b="0" i="0" u="none" strike="noStrike" cap="none" normalizeH="0" baseline="0" dirty="0">
                <a:ln>
                  <a:noFill/>
                </a:ln>
                <a:solidFill>
                  <a:schemeClr val="tx1"/>
                </a:solidFill>
                <a:effectLst/>
                <a:latin typeface="Arial"/>
                <a:ea typeface="ＭＳ Ｐゴシック" charset="0"/>
                <a:cs typeface="Arial"/>
              </a:rPr>
              <a:t> </a:t>
            </a:r>
            <a:r>
              <a:rPr kumimoji="0" lang="en-US" sz="1200" b="0" i="0" u="none" strike="noStrike" cap="none" normalizeH="0" baseline="0" dirty="0" err="1">
                <a:ln>
                  <a:noFill/>
                </a:ln>
                <a:solidFill>
                  <a:schemeClr val="tx1"/>
                </a:solidFill>
                <a:effectLst/>
                <a:latin typeface="Arial"/>
                <a:ea typeface="ＭＳ Ｐゴシック" charset="0"/>
                <a:cs typeface="Arial"/>
              </a:rPr>
              <a:t>tăng</a:t>
            </a:r>
            <a:r>
              <a:rPr kumimoji="0" lang="en-US" sz="1200" b="0" i="0" u="none" strike="noStrike" cap="none" normalizeH="0" baseline="0" dirty="0">
                <a:ln>
                  <a:noFill/>
                </a:ln>
                <a:solidFill>
                  <a:schemeClr val="tx1"/>
                </a:solidFill>
                <a:effectLst/>
                <a:latin typeface="Arial"/>
                <a:ea typeface="ＭＳ Ｐゴシック" charset="0"/>
                <a:cs typeface="Arial"/>
              </a:rPr>
              <a:t> </a:t>
            </a:r>
            <a:r>
              <a:rPr kumimoji="0" lang="en-US" sz="1200" b="0" i="0" u="none" strike="noStrike" cap="none" normalizeH="0" baseline="0" dirty="0" err="1">
                <a:ln>
                  <a:noFill/>
                </a:ln>
                <a:solidFill>
                  <a:schemeClr val="tx1"/>
                </a:solidFill>
                <a:effectLst/>
                <a:latin typeface="Arial"/>
                <a:ea typeface="ＭＳ Ｐゴシック" charset="0"/>
                <a:cs typeface="Arial"/>
              </a:rPr>
              <a:t>tính</a:t>
            </a:r>
            <a:r>
              <a:rPr kumimoji="0" lang="en-US" sz="1200" b="0" i="0" u="none" strike="noStrike" cap="none" normalizeH="0" baseline="0" dirty="0">
                <a:ln>
                  <a:noFill/>
                </a:ln>
                <a:solidFill>
                  <a:schemeClr val="tx1"/>
                </a:solidFill>
                <a:effectLst/>
                <a:latin typeface="Arial"/>
                <a:ea typeface="ＭＳ Ｐゴシック" charset="0"/>
                <a:cs typeface="Arial"/>
              </a:rPr>
              <a:t> </a:t>
            </a:r>
            <a:r>
              <a:rPr kumimoji="0" lang="en-US" sz="1200" b="0" i="0" u="none" strike="noStrike" cap="none" normalizeH="0" baseline="0" dirty="0" err="1">
                <a:ln>
                  <a:noFill/>
                </a:ln>
                <a:solidFill>
                  <a:schemeClr val="tx1"/>
                </a:solidFill>
                <a:effectLst/>
                <a:latin typeface="Arial"/>
                <a:ea typeface="ＭＳ Ｐゴシック" charset="0"/>
                <a:cs typeface="Arial"/>
              </a:rPr>
              <a:t>thấm</a:t>
            </a:r>
            <a:r>
              <a:rPr kumimoji="0" lang="en-US" sz="1200" b="0" i="0" u="none" strike="noStrike" cap="none" normalizeH="0" baseline="0" dirty="0">
                <a:ln>
                  <a:noFill/>
                </a:ln>
                <a:solidFill>
                  <a:schemeClr val="tx1"/>
                </a:solidFill>
                <a:effectLst/>
                <a:latin typeface="Arial"/>
                <a:ea typeface="ＭＳ Ｐゴシック" charset="0"/>
                <a:cs typeface="Arial"/>
              </a:rPr>
              <a:t> </a:t>
            </a:r>
            <a:r>
              <a:rPr kumimoji="0" lang="en-US" sz="1200" b="0" i="0" u="none" strike="noStrike" cap="none" normalizeH="0" baseline="0" dirty="0" err="1">
                <a:ln>
                  <a:noFill/>
                </a:ln>
                <a:solidFill>
                  <a:schemeClr val="tx1"/>
                </a:solidFill>
                <a:effectLst/>
                <a:latin typeface="Arial"/>
                <a:ea typeface="ＭＳ Ｐゴシック" charset="0"/>
                <a:cs typeface="Arial"/>
              </a:rPr>
              <a:t>mao</a:t>
            </a:r>
            <a:r>
              <a:rPr kumimoji="0" lang="en-US" sz="1200" b="0" i="0" u="none" strike="noStrike" cap="none" normalizeH="0" baseline="0" dirty="0">
                <a:ln>
                  <a:noFill/>
                </a:ln>
                <a:solidFill>
                  <a:schemeClr val="tx1"/>
                </a:solidFill>
                <a:effectLst/>
                <a:latin typeface="Arial"/>
                <a:ea typeface="ＭＳ Ｐゴシック" charset="0"/>
                <a:cs typeface="Arial"/>
              </a:rPr>
              <a:t> </a:t>
            </a:r>
            <a:r>
              <a:rPr kumimoji="0" lang="en-US" sz="1200" b="0" i="0" u="none" strike="noStrike" cap="none" normalizeH="0" baseline="0" dirty="0" err="1">
                <a:ln>
                  <a:noFill/>
                </a:ln>
                <a:solidFill>
                  <a:schemeClr val="tx1"/>
                </a:solidFill>
                <a:effectLst/>
                <a:latin typeface="Arial"/>
                <a:ea typeface="ＭＳ Ｐゴシック" charset="0"/>
                <a:cs typeface="Arial"/>
              </a:rPr>
              <a:t>mạch</a:t>
            </a:r>
            <a:endParaRPr kumimoji="0" lang="en-US" sz="1200" b="0" i="0" u="none" strike="noStrike" cap="none" normalizeH="0" baseline="0" dirty="0">
              <a:ln>
                <a:noFill/>
              </a:ln>
              <a:solidFill>
                <a:schemeClr val="tx1"/>
              </a:solidFill>
              <a:effectLst/>
              <a:latin typeface="Arial"/>
              <a:ea typeface="ＭＳ Ｐゴシック" charset="0"/>
              <a:cs typeface="Arial"/>
            </a:endParaRPr>
          </a:p>
          <a:p>
            <a:pPr marR="0" algn="l" defTabSz="914400" rtl="0" eaLnBrk="0" fontAlgn="base" latinLnBrk="0" hangingPunct="0">
              <a:lnSpc>
                <a:spcPct val="100000"/>
              </a:lnSpc>
              <a:spcBef>
                <a:spcPct val="0"/>
              </a:spcBef>
              <a:spcAft>
                <a:spcPct val="0"/>
              </a:spcAft>
              <a:buClrTx/>
              <a:buSzTx/>
              <a:tabLst/>
            </a:pPr>
            <a:r>
              <a:rPr kumimoji="0" lang="en-US" sz="1200" b="0" i="0" u="none" strike="noStrike" cap="none" normalizeH="0" baseline="0" dirty="0" err="1">
                <a:ln>
                  <a:noFill/>
                </a:ln>
                <a:solidFill>
                  <a:schemeClr val="tx1"/>
                </a:solidFill>
                <a:effectLst/>
                <a:latin typeface="Arial"/>
                <a:ea typeface="ＭＳ Ｐゴシック" charset="0"/>
                <a:cs typeface="Arial"/>
              </a:rPr>
              <a:t>tăng</a:t>
            </a:r>
            <a:r>
              <a:rPr kumimoji="0" lang="en-US" sz="1200" b="0" i="0" u="none" strike="noStrike" cap="none" normalizeH="0" baseline="0" dirty="0">
                <a:ln>
                  <a:noFill/>
                </a:ln>
                <a:solidFill>
                  <a:schemeClr val="tx1"/>
                </a:solidFill>
                <a:effectLst/>
                <a:latin typeface="Arial"/>
                <a:ea typeface="ＭＳ Ｐゴシック" charset="0"/>
                <a:cs typeface="Arial"/>
              </a:rPr>
              <a:t> </a:t>
            </a:r>
            <a:r>
              <a:rPr kumimoji="0" lang="en-US" sz="1200" b="0" i="0" u="none" strike="noStrike" cap="none" normalizeH="0" baseline="0" dirty="0" err="1">
                <a:ln>
                  <a:noFill/>
                </a:ln>
                <a:solidFill>
                  <a:schemeClr val="tx1"/>
                </a:solidFill>
                <a:effectLst/>
                <a:latin typeface="Arial"/>
                <a:ea typeface="ＭＳ Ｐゴシック" charset="0"/>
                <a:cs typeface="Arial"/>
              </a:rPr>
              <a:t>áp</a:t>
            </a:r>
            <a:r>
              <a:rPr kumimoji="0" lang="en-US" sz="1200" b="0" i="0" u="none" strike="noStrike" cap="none" normalizeH="0" baseline="0" dirty="0">
                <a:ln>
                  <a:noFill/>
                </a:ln>
                <a:solidFill>
                  <a:schemeClr val="tx1"/>
                </a:solidFill>
                <a:effectLst/>
                <a:latin typeface="Arial"/>
                <a:ea typeface="ＭＳ Ｐゴシック" charset="0"/>
                <a:cs typeface="Arial"/>
              </a:rPr>
              <a:t> </a:t>
            </a:r>
            <a:r>
              <a:rPr kumimoji="0" lang="en-US" sz="1200" b="0" i="0" u="none" strike="noStrike" cap="none" normalizeH="0" baseline="0" dirty="0" err="1">
                <a:ln>
                  <a:noFill/>
                </a:ln>
                <a:solidFill>
                  <a:schemeClr val="tx1"/>
                </a:solidFill>
                <a:effectLst/>
                <a:latin typeface="Arial"/>
                <a:ea typeface="ＭＳ Ｐゴシック" charset="0"/>
                <a:cs typeface="Arial"/>
              </a:rPr>
              <a:t>lực</a:t>
            </a:r>
            <a:r>
              <a:rPr kumimoji="0" lang="en-US" sz="1200" b="0" i="0" u="none" strike="noStrike" cap="none" normalizeH="0" baseline="0" dirty="0">
                <a:ln>
                  <a:noFill/>
                </a:ln>
                <a:solidFill>
                  <a:schemeClr val="tx1"/>
                </a:solidFill>
                <a:effectLst/>
                <a:latin typeface="Arial"/>
                <a:ea typeface="ＭＳ Ｐゴシック" charset="0"/>
                <a:cs typeface="Arial"/>
              </a:rPr>
              <a:t> </a:t>
            </a:r>
            <a:r>
              <a:rPr kumimoji="0" lang="en-US" sz="1200" b="0" i="0" u="none" strike="noStrike" cap="none" normalizeH="0" baseline="0" dirty="0" err="1">
                <a:ln>
                  <a:noFill/>
                </a:ln>
                <a:solidFill>
                  <a:schemeClr val="tx1"/>
                </a:solidFill>
                <a:effectLst/>
                <a:latin typeface="Arial"/>
                <a:ea typeface="ＭＳ Ｐゴシック" charset="0"/>
                <a:cs typeface="Arial"/>
              </a:rPr>
              <a:t>thuỷ</a:t>
            </a:r>
            <a:r>
              <a:rPr kumimoji="0" lang="en-US" sz="1200" b="0" i="0" u="none" strike="noStrike" cap="none" normalizeH="0" baseline="0" dirty="0">
                <a:ln>
                  <a:noFill/>
                </a:ln>
                <a:solidFill>
                  <a:schemeClr val="tx1"/>
                </a:solidFill>
                <a:effectLst/>
                <a:latin typeface="Arial"/>
                <a:ea typeface="ＭＳ Ｐゴシック" charset="0"/>
                <a:cs typeface="Arial"/>
              </a:rPr>
              <a:t> </a:t>
            </a:r>
            <a:r>
              <a:rPr kumimoji="0" lang="en-US" sz="1200" b="0" i="0" u="none" strike="noStrike" cap="none" normalizeH="0" baseline="0" dirty="0" err="1">
                <a:ln>
                  <a:noFill/>
                </a:ln>
                <a:solidFill>
                  <a:schemeClr val="tx1"/>
                </a:solidFill>
                <a:effectLst/>
                <a:latin typeface="Arial"/>
                <a:ea typeface="ＭＳ Ｐゴシック" charset="0"/>
                <a:cs typeface="Arial"/>
              </a:rPr>
              <a:t>tĩnh</a:t>
            </a:r>
            <a:endParaRPr kumimoji="0" lang="en-US" sz="1200" b="0" i="0" u="none" strike="noStrike" cap="none" normalizeH="0" baseline="0" dirty="0">
              <a:ln>
                <a:noFill/>
              </a:ln>
              <a:solidFill>
                <a:schemeClr val="tx1"/>
              </a:solidFill>
              <a:effectLst/>
              <a:latin typeface="Arial"/>
              <a:ea typeface="ＭＳ Ｐゴシック" charset="0"/>
              <a:cs typeface="Arial"/>
            </a:endParaRPr>
          </a:p>
          <a:p>
            <a:endParaRPr lang="en-US" dirty="0"/>
          </a:p>
          <a:p>
            <a:r>
              <a:rPr lang="en-US" dirty="0" err="1"/>
              <a:t>Não</a:t>
            </a:r>
            <a:r>
              <a:rPr lang="en-US" baseline="0" dirty="0"/>
              <a:t> </a:t>
            </a:r>
            <a:r>
              <a:rPr lang="en-US" baseline="0" dirty="0" err="1"/>
              <a:t>úng</a:t>
            </a:r>
            <a:r>
              <a:rPr lang="en-US" baseline="0" dirty="0"/>
              <a:t> </a:t>
            </a:r>
            <a:r>
              <a:rPr lang="en-US" baseline="0" dirty="0" err="1"/>
              <a:t>thuỷ</a:t>
            </a:r>
            <a:r>
              <a:rPr lang="en-US" baseline="0" dirty="0"/>
              <a:t>: </a:t>
            </a:r>
            <a:r>
              <a:rPr lang="en-US" baseline="0" dirty="0" err="1"/>
              <a:t>dày</a:t>
            </a:r>
            <a:r>
              <a:rPr lang="en-US" baseline="0" dirty="0"/>
              <a:t> </a:t>
            </a:r>
            <a:r>
              <a:rPr lang="en-US" baseline="0" dirty="0" err="1"/>
              <a:t>dính</a:t>
            </a:r>
            <a:r>
              <a:rPr lang="en-US" baseline="0" dirty="0"/>
              <a:t> </a:t>
            </a:r>
            <a:r>
              <a:rPr lang="en-US" baseline="0" dirty="0" err="1"/>
              <a:t>màng</a:t>
            </a:r>
            <a:r>
              <a:rPr lang="en-US" baseline="0" dirty="0"/>
              <a:t> </a:t>
            </a:r>
            <a:r>
              <a:rPr lang="en-US" baseline="0" dirty="0" err="1"/>
              <a:t>nhện</a:t>
            </a:r>
            <a:r>
              <a:rPr lang="en-US" baseline="0" dirty="0"/>
              <a:t> </a:t>
            </a:r>
            <a:r>
              <a:rPr lang="en-US" baseline="0" dirty="0">
                <a:sym typeface="Wingdings"/>
              </a:rPr>
              <a:t></a:t>
            </a:r>
            <a:r>
              <a:rPr lang="en-US" baseline="0" dirty="0" err="1">
                <a:sym typeface="Wingdings"/>
              </a:rPr>
              <a:t>ảnh</a:t>
            </a:r>
            <a:r>
              <a:rPr lang="en-US" baseline="0" dirty="0">
                <a:sym typeface="Wingdings"/>
              </a:rPr>
              <a:t> </a:t>
            </a:r>
            <a:r>
              <a:rPr lang="en-US" baseline="0" dirty="0" err="1">
                <a:sym typeface="Wingdings"/>
              </a:rPr>
              <a:t>hưởng</a:t>
            </a:r>
            <a:r>
              <a:rPr lang="en-US" baseline="0" dirty="0">
                <a:sym typeface="Wingdings"/>
              </a:rPr>
              <a:t> </a:t>
            </a:r>
            <a:r>
              <a:rPr lang="en-US" baseline="0" dirty="0" err="1">
                <a:sym typeface="Wingdings"/>
              </a:rPr>
              <a:t>lưu</a:t>
            </a:r>
            <a:r>
              <a:rPr lang="en-US" baseline="0" dirty="0">
                <a:sym typeface="Wingdings"/>
              </a:rPr>
              <a:t> </a:t>
            </a:r>
            <a:r>
              <a:rPr lang="en-US" baseline="0" dirty="0" err="1">
                <a:sym typeface="Wingdings"/>
              </a:rPr>
              <a:t>thông</a:t>
            </a:r>
            <a:r>
              <a:rPr lang="en-US" baseline="0" dirty="0">
                <a:sym typeface="Wingdings"/>
              </a:rPr>
              <a:t> qua </a:t>
            </a:r>
            <a:r>
              <a:rPr lang="en-US" baseline="0" dirty="0" err="1">
                <a:sym typeface="Wingdings"/>
              </a:rPr>
              <a:t>cống</a:t>
            </a:r>
            <a:r>
              <a:rPr lang="en-US" baseline="0" dirty="0">
                <a:sym typeface="Wingdings"/>
              </a:rPr>
              <a:t> </a:t>
            </a:r>
            <a:r>
              <a:rPr lang="en-US" baseline="0" dirty="0" err="1">
                <a:sym typeface="Wingdings"/>
              </a:rPr>
              <a:t>não</a:t>
            </a:r>
            <a:endParaRPr lang="en-US" baseline="0" dirty="0">
              <a:sym typeface="Wingdings"/>
            </a:endParaRPr>
          </a:p>
          <a:p>
            <a:endParaRPr lang="en-US" baseline="0" dirty="0">
              <a:sym typeface="Wingdings"/>
            </a:endParaRPr>
          </a:p>
          <a:p>
            <a:endParaRPr lang="en-US" baseline="0" dirty="0"/>
          </a:p>
        </p:txBody>
      </p:sp>
      <p:sp>
        <p:nvSpPr>
          <p:cNvPr id="4" name="Slide Number Placeholder 3"/>
          <p:cNvSpPr>
            <a:spLocks noGrp="1"/>
          </p:cNvSpPr>
          <p:nvPr>
            <p:ph type="sldNum" sz="quarter" idx="10"/>
          </p:nvPr>
        </p:nvSpPr>
        <p:spPr/>
        <p:txBody>
          <a:bodyPr/>
          <a:lstStyle/>
          <a:p>
            <a:fld id="{298A197B-5EC4-C94F-BB25-0635E2FBC8E4}" type="slidenum">
              <a:rPr lang="en-US" smtClean="0"/>
              <a:t>9</a:t>
            </a:fld>
            <a:endParaRPr lang="en-US"/>
          </a:p>
        </p:txBody>
      </p:sp>
    </p:spTree>
    <p:extLst>
      <p:ext uri="{BB962C8B-B14F-4D97-AF65-F5344CB8AC3E}">
        <p14:creationId xmlns:p14="http://schemas.microsoft.com/office/powerpoint/2010/main" val="3482058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màng</a:t>
            </a:r>
            <a:r>
              <a:rPr lang="en-US" dirty="0"/>
              <a:t> </a:t>
            </a:r>
            <a:r>
              <a:rPr lang="en-US" dirty="0" err="1"/>
              <a:t>não</a:t>
            </a:r>
            <a:r>
              <a:rPr lang="en-US" dirty="0"/>
              <a:t>: </a:t>
            </a:r>
            <a:r>
              <a:rPr lang="en-US" dirty="0" err="1"/>
              <a:t>màng</a:t>
            </a:r>
            <a:r>
              <a:rPr lang="en-US" dirty="0"/>
              <a:t> </a:t>
            </a:r>
            <a:r>
              <a:rPr lang="en-US" dirty="0" err="1"/>
              <a:t>cứng</a:t>
            </a:r>
            <a:r>
              <a:rPr lang="en-US" baseline="0" dirty="0"/>
              <a:t> </a:t>
            </a:r>
            <a:r>
              <a:rPr lang="en-US" baseline="0" dirty="0" err="1"/>
              <a:t>có</a:t>
            </a:r>
            <a:r>
              <a:rPr lang="en-US" baseline="0" dirty="0"/>
              <a:t> </a:t>
            </a:r>
            <a:r>
              <a:rPr lang="en-US" baseline="0" dirty="0" err="1"/>
              <a:t>thần</a:t>
            </a:r>
            <a:r>
              <a:rPr lang="en-US" baseline="0" dirty="0"/>
              <a:t> </a:t>
            </a:r>
            <a:r>
              <a:rPr lang="en-US" baseline="0" dirty="0" err="1"/>
              <a:t>kinh</a:t>
            </a:r>
            <a:r>
              <a:rPr lang="en-US" baseline="0" dirty="0"/>
              <a:t> </a:t>
            </a:r>
            <a:r>
              <a:rPr lang="en-US" baseline="0" dirty="0" err="1"/>
              <a:t>cảm</a:t>
            </a:r>
            <a:r>
              <a:rPr lang="en-US" baseline="0" dirty="0"/>
              <a:t> </a:t>
            </a:r>
            <a:r>
              <a:rPr lang="en-US" baseline="0" dirty="0" err="1"/>
              <a:t>giác</a:t>
            </a:r>
            <a:r>
              <a:rPr lang="en-US" baseline="0" dirty="0"/>
              <a:t> (</a:t>
            </a:r>
            <a:r>
              <a:rPr lang="en-US" baseline="0" dirty="0" err="1"/>
              <a:t>dây</a:t>
            </a:r>
            <a:r>
              <a:rPr lang="en-US" baseline="0" dirty="0"/>
              <a:t> V), 2 </a:t>
            </a:r>
            <a:r>
              <a:rPr lang="en-US" baseline="0" dirty="0" err="1"/>
              <a:t>màng</a:t>
            </a:r>
            <a:r>
              <a:rPr lang="en-US" baseline="0" dirty="0"/>
              <a:t> </a:t>
            </a:r>
            <a:r>
              <a:rPr lang="en-US" baseline="0" dirty="0" err="1"/>
              <a:t>còn</a:t>
            </a:r>
            <a:r>
              <a:rPr lang="en-US" baseline="0" dirty="0"/>
              <a:t> </a:t>
            </a:r>
            <a:r>
              <a:rPr lang="en-US" baseline="0" dirty="0" err="1"/>
              <a:t>lại</a:t>
            </a:r>
            <a:r>
              <a:rPr lang="en-US" baseline="0" dirty="0"/>
              <a:t> </a:t>
            </a:r>
            <a:r>
              <a:rPr lang="en-US" baseline="0" dirty="0" err="1"/>
              <a:t>ko</a:t>
            </a:r>
            <a:r>
              <a:rPr lang="en-US" baseline="0" dirty="0"/>
              <a:t> </a:t>
            </a:r>
            <a:r>
              <a:rPr lang="en-US" baseline="0" dirty="0" err="1"/>
              <a:t>có</a:t>
            </a:r>
            <a:r>
              <a:rPr lang="en-US" baseline="0" dirty="0"/>
              <a:t> </a:t>
            </a:r>
            <a:r>
              <a:rPr lang="en-US" baseline="0" dirty="0" err="1"/>
              <a:t>thần</a:t>
            </a:r>
            <a:r>
              <a:rPr lang="en-US" baseline="0" dirty="0"/>
              <a:t> </a:t>
            </a:r>
            <a:r>
              <a:rPr lang="en-US" baseline="0" dirty="0" err="1"/>
              <a:t>kinh</a:t>
            </a:r>
            <a:r>
              <a:rPr lang="en-US" baseline="0" dirty="0"/>
              <a:t> chi </a:t>
            </a:r>
            <a:r>
              <a:rPr lang="en-US" baseline="0" dirty="0" err="1"/>
              <a:t>phổi</a:t>
            </a:r>
            <a:r>
              <a:rPr lang="en-US" baseline="0" dirty="0"/>
              <a:t>.</a:t>
            </a:r>
          </a:p>
          <a:p>
            <a:endParaRPr lang="en-US" dirty="0"/>
          </a:p>
        </p:txBody>
      </p:sp>
      <p:sp>
        <p:nvSpPr>
          <p:cNvPr id="4" name="Slide Number Placeholder 3"/>
          <p:cNvSpPr>
            <a:spLocks noGrp="1"/>
          </p:cNvSpPr>
          <p:nvPr>
            <p:ph type="sldNum" sz="quarter" idx="10"/>
          </p:nvPr>
        </p:nvSpPr>
        <p:spPr/>
        <p:txBody>
          <a:bodyPr/>
          <a:lstStyle/>
          <a:p>
            <a:fld id="{298A197B-5EC4-C94F-BB25-0635E2FBC8E4}" type="slidenum">
              <a:rPr lang="en-US" smtClean="0"/>
              <a:t>13</a:t>
            </a:fld>
            <a:endParaRPr lang="en-US"/>
          </a:p>
        </p:txBody>
      </p:sp>
    </p:spTree>
    <p:extLst>
      <p:ext uri="{BB962C8B-B14F-4D97-AF65-F5344CB8AC3E}">
        <p14:creationId xmlns:p14="http://schemas.microsoft.com/office/powerpoint/2010/main" val="2682042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Dấu</a:t>
            </a:r>
            <a:r>
              <a:rPr lang="en-US" dirty="0"/>
              <a:t> </a:t>
            </a:r>
            <a:r>
              <a:rPr lang="en-US" dirty="0" err="1"/>
              <a:t>thần</a:t>
            </a:r>
            <a:r>
              <a:rPr lang="en-US" dirty="0"/>
              <a:t> </a:t>
            </a:r>
            <a:r>
              <a:rPr lang="en-US" dirty="0" err="1"/>
              <a:t>kinh</a:t>
            </a:r>
            <a:r>
              <a:rPr lang="en-US" dirty="0"/>
              <a:t> </a:t>
            </a:r>
            <a:r>
              <a:rPr lang="en-US" dirty="0" err="1"/>
              <a:t>khu</a:t>
            </a:r>
            <a:r>
              <a:rPr lang="en-US" dirty="0"/>
              <a:t> </a:t>
            </a:r>
            <a:r>
              <a:rPr lang="en-US" dirty="0" err="1"/>
              <a:t>trú</a:t>
            </a:r>
            <a:r>
              <a:rPr lang="en-US" dirty="0"/>
              <a:t>:</a:t>
            </a:r>
            <a:r>
              <a:rPr lang="en-US" baseline="0" dirty="0"/>
              <a:t> do </a:t>
            </a:r>
            <a:r>
              <a:rPr lang="en-US" baseline="0" dirty="0" err="1"/>
              <a:t>tắc</a:t>
            </a:r>
            <a:r>
              <a:rPr lang="en-US" baseline="0" dirty="0"/>
              <a:t> </a:t>
            </a:r>
            <a:r>
              <a:rPr lang="en-US" baseline="0" dirty="0" err="1"/>
              <a:t>nghẽn</a:t>
            </a:r>
            <a:r>
              <a:rPr lang="en-US" baseline="0" dirty="0"/>
              <a:t> </a:t>
            </a:r>
            <a:r>
              <a:rPr lang="en-US" baseline="0" dirty="0" err="1"/>
              <a:t>mạch</a:t>
            </a:r>
            <a:r>
              <a:rPr lang="en-US" baseline="0" dirty="0"/>
              <a:t> </a:t>
            </a:r>
            <a:r>
              <a:rPr lang="en-US" baseline="0" dirty="0" err="1"/>
              <a:t>máu</a:t>
            </a: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co </a:t>
            </a:r>
            <a:r>
              <a:rPr lang="en-US" dirty="0" err="1"/>
              <a:t>giật</a:t>
            </a:r>
            <a:r>
              <a:rPr lang="en-US" dirty="0"/>
              <a:t> &lt; </a:t>
            </a:r>
            <a:r>
              <a:rPr lang="en-US" dirty="0" err="1"/>
              <a:t>viêm</a:t>
            </a:r>
            <a:r>
              <a:rPr lang="en-US" dirty="0"/>
              <a:t> </a:t>
            </a:r>
            <a:r>
              <a:rPr lang="en-US" dirty="0" err="1"/>
              <a:t>não</a:t>
            </a:r>
            <a:r>
              <a:rPr lang="en-US" dirty="0"/>
              <a:t>, </a:t>
            </a:r>
            <a:r>
              <a:rPr lang="en-US" dirty="0" err="1"/>
              <a:t>nhồi</a:t>
            </a:r>
            <a:r>
              <a:rPr lang="en-US" dirty="0"/>
              <a:t> </a:t>
            </a:r>
            <a:r>
              <a:rPr lang="en-US" dirty="0" err="1"/>
              <a:t>máu</a:t>
            </a:r>
            <a:r>
              <a:rPr lang="en-US" dirty="0"/>
              <a:t>, RLTH</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Tiên</a:t>
            </a:r>
            <a:r>
              <a:rPr lang="en-US" dirty="0"/>
              <a:t> </a:t>
            </a:r>
            <a:r>
              <a:rPr lang="en-US" dirty="0" err="1"/>
              <a:t>lượng</a:t>
            </a:r>
            <a:r>
              <a:rPr lang="en-US" dirty="0"/>
              <a:t> </a:t>
            </a:r>
            <a:r>
              <a:rPr lang="en-US" dirty="0" err="1"/>
              <a:t>xấu</a:t>
            </a:r>
            <a:r>
              <a:rPr lang="en-US" dirty="0"/>
              <a:t> :</a:t>
            </a:r>
            <a:r>
              <a:rPr lang="en-US" dirty="0" err="1"/>
              <a:t>khi</a:t>
            </a:r>
            <a:r>
              <a:rPr lang="en-US" dirty="0"/>
              <a:t> co </a:t>
            </a:r>
            <a:r>
              <a:rPr lang="en-US" dirty="0" err="1"/>
              <a:t>giật</a:t>
            </a:r>
            <a:r>
              <a:rPr lang="en-US" dirty="0"/>
              <a:t> </a:t>
            </a:r>
            <a:r>
              <a:rPr lang="en-US" dirty="0" err="1"/>
              <a:t>kéo</a:t>
            </a:r>
            <a:r>
              <a:rPr lang="en-US" dirty="0"/>
              <a:t> </a:t>
            </a:r>
            <a:r>
              <a:rPr lang="en-US" dirty="0" err="1"/>
              <a:t>dài</a:t>
            </a:r>
            <a:r>
              <a:rPr lang="en-US" dirty="0"/>
              <a:t> </a:t>
            </a:r>
            <a:r>
              <a:rPr lang="en-US" dirty="0" err="1"/>
              <a:t>sau</a:t>
            </a:r>
            <a:r>
              <a:rPr lang="en-US" dirty="0"/>
              <a:t> N4 </a:t>
            </a:r>
            <a:r>
              <a:rPr lang="en-US" dirty="0" err="1"/>
              <a:t>của</a:t>
            </a:r>
            <a:r>
              <a:rPr lang="en-US" dirty="0"/>
              <a:t> </a:t>
            </a:r>
            <a:r>
              <a:rPr lang="en-US" dirty="0" err="1"/>
              <a:t>bệnh</a:t>
            </a:r>
            <a:r>
              <a:rPr lang="en-US" dirty="0"/>
              <a:t>, </a:t>
            </a:r>
            <a:r>
              <a:rPr lang="en-US" dirty="0" err="1"/>
              <a:t>có</a:t>
            </a:r>
            <a:r>
              <a:rPr lang="en-US" dirty="0"/>
              <a:t> </a:t>
            </a:r>
            <a:r>
              <a:rPr lang="en-US" dirty="0" err="1"/>
              <a:t>thể</a:t>
            </a:r>
            <a:r>
              <a:rPr lang="en-US" dirty="0"/>
              <a:t> </a:t>
            </a:r>
            <a:r>
              <a:rPr lang="en-US" dirty="0" err="1"/>
              <a:t>không</a:t>
            </a:r>
            <a:r>
              <a:rPr lang="en-US" dirty="0"/>
              <a:t> </a:t>
            </a:r>
            <a:r>
              <a:rPr lang="en-US" dirty="0" err="1"/>
              <a:t>đáp</a:t>
            </a:r>
            <a:r>
              <a:rPr lang="en-US" dirty="0"/>
              <a:t> </a:t>
            </a:r>
            <a:r>
              <a:rPr lang="en-US" dirty="0" err="1"/>
              <a:t>ứng</a:t>
            </a:r>
            <a:r>
              <a:rPr lang="en-US" dirty="0"/>
              <a:t> </a:t>
            </a:r>
            <a:r>
              <a:rPr lang="en-US" dirty="0" err="1"/>
              <a:t>với</a:t>
            </a:r>
            <a:r>
              <a:rPr lang="en-US" dirty="0"/>
              <a:t> </a:t>
            </a:r>
            <a:r>
              <a:rPr lang="en-US" dirty="0" err="1"/>
              <a:t>điều</a:t>
            </a:r>
            <a:r>
              <a:rPr lang="en-US" dirty="0"/>
              <a:t> </a:t>
            </a:r>
            <a:r>
              <a:rPr lang="en-US" dirty="0" err="1"/>
              <a:t>trị</a:t>
            </a:r>
            <a:r>
              <a:rPr lang="en-US"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Suy</a:t>
            </a:r>
            <a:r>
              <a:rPr lang="en-US" dirty="0"/>
              <a:t> </a:t>
            </a:r>
            <a:r>
              <a:rPr lang="en-US" dirty="0" err="1"/>
              <a:t>giảm</a:t>
            </a:r>
            <a:r>
              <a:rPr lang="en-US" dirty="0"/>
              <a:t> </a:t>
            </a:r>
            <a:r>
              <a:rPr lang="en-US" dirty="0" err="1"/>
              <a:t>nhận</a:t>
            </a:r>
            <a:r>
              <a:rPr lang="en-US" dirty="0"/>
              <a:t> </a:t>
            </a:r>
            <a:r>
              <a:rPr lang="en-US" dirty="0" err="1"/>
              <a:t>thức</a:t>
            </a:r>
            <a:r>
              <a:rPr lang="en-US" baseline="0" dirty="0"/>
              <a:t> &lt; do </a:t>
            </a:r>
            <a:r>
              <a:rPr lang="en-US" baseline="0" dirty="0" err="1"/>
              <a:t>tăng</a:t>
            </a:r>
            <a:r>
              <a:rPr lang="en-US" baseline="0" dirty="0"/>
              <a:t> </a:t>
            </a:r>
            <a:r>
              <a:rPr lang="en-US" baseline="0" dirty="0" err="1"/>
              <a:t>áp</a:t>
            </a:r>
            <a:r>
              <a:rPr lang="en-US" baseline="0" dirty="0"/>
              <a:t> </a:t>
            </a:r>
            <a:r>
              <a:rPr lang="en-US" baseline="0" dirty="0" err="1"/>
              <a:t>lực</a:t>
            </a:r>
            <a:r>
              <a:rPr lang="en-US" baseline="0" dirty="0"/>
              <a:t> </a:t>
            </a:r>
            <a:r>
              <a:rPr lang="en-US" baseline="0" dirty="0" err="1"/>
              <a:t>nội</a:t>
            </a:r>
            <a:r>
              <a:rPr lang="en-US" baseline="0" dirty="0"/>
              <a:t> </a:t>
            </a:r>
            <a:r>
              <a:rPr lang="en-US" baseline="0" dirty="0" err="1"/>
              <a:t>sọ</a:t>
            </a:r>
            <a:r>
              <a:rPr lang="en-US" baseline="0" dirty="0"/>
              <a:t>, </a:t>
            </a:r>
            <a:r>
              <a:rPr lang="en-US" baseline="0" dirty="0" err="1"/>
              <a:t>viêm</a:t>
            </a:r>
            <a:r>
              <a:rPr lang="en-US" baseline="0" dirty="0"/>
              <a:t> </a:t>
            </a:r>
            <a:r>
              <a:rPr lang="en-US" baseline="0" dirty="0" err="1"/>
              <a:t>não</a:t>
            </a:r>
            <a:r>
              <a:rPr lang="en-US" baseline="0" dirty="0"/>
              <a:t>/ </a:t>
            </a:r>
            <a:r>
              <a:rPr lang="en-US" baseline="0" dirty="0" err="1"/>
              <a:t>hạ</a:t>
            </a:r>
            <a:r>
              <a:rPr lang="en-US" baseline="0" dirty="0"/>
              <a:t> HA</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hôn</a:t>
            </a:r>
            <a:r>
              <a:rPr lang="en-US" dirty="0"/>
              <a:t> </a:t>
            </a:r>
            <a:r>
              <a:rPr lang="en-US" dirty="0" err="1"/>
              <a:t>mê</a:t>
            </a:r>
            <a:r>
              <a:rPr lang="en-US" dirty="0"/>
              <a:t>:</a:t>
            </a:r>
            <a:r>
              <a:rPr lang="en-US" baseline="0" dirty="0"/>
              <a:t> </a:t>
            </a:r>
            <a:r>
              <a:rPr lang="en-US" baseline="0" dirty="0" err="1"/>
              <a:t>tiên</a:t>
            </a:r>
            <a:r>
              <a:rPr lang="en-US" baseline="0" dirty="0"/>
              <a:t> </a:t>
            </a:r>
            <a:r>
              <a:rPr lang="en-US" baseline="0" dirty="0" err="1"/>
              <a:t>lượng</a:t>
            </a:r>
            <a:r>
              <a:rPr lang="en-US" baseline="0" dirty="0"/>
              <a:t> </a:t>
            </a:r>
            <a:r>
              <a:rPr lang="en-US" baseline="0" dirty="0" err="1"/>
              <a:t>xấu</a:t>
            </a:r>
            <a:endParaRPr lang="en-US" dirty="0"/>
          </a:p>
          <a:p>
            <a:endParaRPr lang="en-US" dirty="0"/>
          </a:p>
        </p:txBody>
      </p:sp>
      <p:sp>
        <p:nvSpPr>
          <p:cNvPr id="4" name="Slide Number Placeholder 3"/>
          <p:cNvSpPr>
            <a:spLocks noGrp="1"/>
          </p:cNvSpPr>
          <p:nvPr>
            <p:ph type="sldNum" sz="quarter" idx="10"/>
          </p:nvPr>
        </p:nvSpPr>
        <p:spPr/>
        <p:txBody>
          <a:bodyPr/>
          <a:lstStyle/>
          <a:p>
            <a:fld id="{298A197B-5EC4-C94F-BB25-0635E2FBC8E4}" type="slidenum">
              <a:rPr lang="en-US" smtClean="0"/>
              <a:t>14</a:t>
            </a:fld>
            <a:endParaRPr lang="en-US"/>
          </a:p>
        </p:txBody>
      </p:sp>
    </p:spTree>
    <p:extLst>
      <p:ext uri="{BB962C8B-B14F-4D97-AF65-F5344CB8AC3E}">
        <p14:creationId xmlns:p14="http://schemas.microsoft.com/office/powerpoint/2010/main" val="520020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err="1"/>
              <a:t>Với</a:t>
            </a:r>
            <a:r>
              <a:rPr lang="vi-VN" dirty="0"/>
              <a:t> </a:t>
            </a:r>
            <a:r>
              <a:rPr lang="vi-VN" dirty="0" err="1"/>
              <a:t>bệnh</a:t>
            </a:r>
            <a:r>
              <a:rPr lang="vi-VN" dirty="0"/>
              <a:t> nhân </a:t>
            </a:r>
            <a:r>
              <a:rPr lang="vi-VN" dirty="0" err="1"/>
              <a:t>có</a:t>
            </a:r>
            <a:r>
              <a:rPr lang="vi-VN" dirty="0"/>
              <a:t> DNT(-) 48-72 </a:t>
            </a:r>
            <a:r>
              <a:rPr lang="vi-VN" dirty="0" err="1"/>
              <a:t>giờ</a:t>
            </a:r>
            <a:r>
              <a:rPr lang="vi-VN" dirty="0"/>
              <a:t> sau </a:t>
            </a:r>
            <a:r>
              <a:rPr lang="vi-VN" dirty="0" err="1"/>
              <a:t>điều</a:t>
            </a:r>
            <a:r>
              <a:rPr lang="vi-VN" dirty="0"/>
              <a:t> </a:t>
            </a:r>
            <a:r>
              <a:rPr lang="vi-VN" dirty="0" err="1"/>
              <a:t>trị</a:t>
            </a:r>
            <a:r>
              <a:rPr lang="vi-VN" dirty="0"/>
              <a:t>, </a:t>
            </a:r>
            <a:r>
              <a:rPr lang="vi-VN" dirty="0" err="1"/>
              <a:t>thời</a:t>
            </a:r>
            <a:r>
              <a:rPr lang="vi-VN" dirty="0"/>
              <a:t> gian</a:t>
            </a:r>
            <a:r>
              <a:rPr lang="en-US" dirty="0"/>
              <a:t> </a:t>
            </a:r>
            <a:r>
              <a:rPr lang="vi-VN" dirty="0" err="1"/>
              <a:t>điều</a:t>
            </a:r>
            <a:r>
              <a:rPr lang="vi-VN" dirty="0"/>
              <a:t> </a:t>
            </a:r>
            <a:r>
              <a:rPr lang="vi-VN" dirty="0" err="1"/>
              <a:t>trị</a:t>
            </a:r>
            <a:r>
              <a:rPr lang="vi-VN" dirty="0"/>
              <a:t> KS </a:t>
            </a:r>
            <a:r>
              <a:rPr lang="vi-VN" dirty="0" err="1"/>
              <a:t>phụ</a:t>
            </a:r>
            <a:r>
              <a:rPr lang="vi-VN" dirty="0"/>
              <a:t> </a:t>
            </a:r>
            <a:r>
              <a:rPr lang="vi-VN" dirty="0" err="1"/>
              <a:t>thuộc</a:t>
            </a:r>
            <a:r>
              <a:rPr lang="vi-VN" dirty="0"/>
              <a:t> </a:t>
            </a:r>
            <a:r>
              <a:rPr lang="vi-VN" dirty="0" err="1"/>
              <a:t>các</a:t>
            </a:r>
            <a:r>
              <a:rPr lang="vi-VN" dirty="0"/>
              <a:t> thông </a:t>
            </a:r>
            <a:r>
              <a:rPr lang="vi-VN" dirty="0" err="1"/>
              <a:t>số</a:t>
            </a:r>
            <a:r>
              <a:rPr lang="vi-VN" dirty="0"/>
              <a:t> </a:t>
            </a:r>
            <a:r>
              <a:rPr lang="vi-VN" dirty="0" err="1"/>
              <a:t>còn</a:t>
            </a:r>
            <a:r>
              <a:rPr lang="vi-VN" dirty="0"/>
              <a:t> </a:t>
            </a:r>
            <a:r>
              <a:rPr lang="vi-VN" dirty="0" err="1"/>
              <a:t>lại</a:t>
            </a:r>
            <a:r>
              <a:rPr lang="vi-VN" dirty="0"/>
              <a:t> </a:t>
            </a:r>
            <a:r>
              <a:rPr lang="vi-VN" dirty="0" err="1"/>
              <a:t>của</a:t>
            </a:r>
            <a:r>
              <a:rPr lang="vi-VN" dirty="0"/>
              <a:t> DNT, KQ</a:t>
            </a:r>
            <a:r>
              <a:rPr lang="en-US" dirty="0"/>
              <a:t> </a:t>
            </a:r>
            <a:r>
              <a:rPr lang="vi-VN" dirty="0" err="1"/>
              <a:t>cấy</a:t>
            </a:r>
            <a:r>
              <a:rPr lang="vi-VN" dirty="0"/>
              <a:t> </a:t>
            </a:r>
            <a:r>
              <a:rPr lang="vi-VN" dirty="0" err="1"/>
              <a:t>máu</a:t>
            </a:r>
            <a:r>
              <a:rPr lang="vi-VN" dirty="0"/>
              <a:t>, </a:t>
            </a:r>
            <a:r>
              <a:rPr lang="vi-VN" dirty="0" err="1"/>
              <a:t>tình</a:t>
            </a:r>
            <a:r>
              <a:rPr lang="vi-VN" dirty="0"/>
              <a:t> </a:t>
            </a:r>
            <a:r>
              <a:rPr lang="vi-VN" dirty="0" err="1"/>
              <a:t>trạng</a:t>
            </a:r>
            <a:r>
              <a:rPr lang="vi-VN" dirty="0"/>
              <a:t> LS:</a:t>
            </a:r>
          </a:p>
          <a:p>
            <a:endParaRPr lang="vi-VN" dirty="0"/>
          </a:p>
          <a:p>
            <a:r>
              <a:rPr lang="vi-VN" dirty="0" err="1"/>
              <a:t>Nếu</a:t>
            </a:r>
            <a:r>
              <a:rPr lang="vi-VN" dirty="0"/>
              <a:t> DNT </a:t>
            </a:r>
            <a:r>
              <a:rPr lang="vi-VN" dirty="0" err="1"/>
              <a:t>bình</a:t>
            </a:r>
            <a:r>
              <a:rPr lang="vi-VN" dirty="0"/>
              <a:t> </a:t>
            </a:r>
            <a:r>
              <a:rPr lang="vi-VN" dirty="0" err="1"/>
              <a:t>thường</a:t>
            </a:r>
            <a:r>
              <a:rPr lang="vi-VN" dirty="0"/>
              <a:t>, </a:t>
            </a:r>
            <a:r>
              <a:rPr lang="vi-VN" dirty="0" err="1"/>
              <a:t>cấy</a:t>
            </a:r>
            <a:r>
              <a:rPr lang="vi-VN" dirty="0"/>
              <a:t> </a:t>
            </a:r>
            <a:r>
              <a:rPr lang="vi-VN" dirty="0" err="1"/>
              <a:t>máu</a:t>
            </a:r>
            <a:r>
              <a:rPr lang="vi-VN" dirty="0"/>
              <a:t> </a:t>
            </a:r>
            <a:r>
              <a:rPr lang="vi-VN" dirty="0" err="1"/>
              <a:t>và</a:t>
            </a:r>
            <a:r>
              <a:rPr lang="vi-VN" dirty="0"/>
              <a:t> DNT (-), </a:t>
            </a:r>
            <a:r>
              <a:rPr lang="vi-VN" dirty="0" err="1"/>
              <a:t>có</a:t>
            </a:r>
            <a:r>
              <a:rPr lang="vi-VN" dirty="0"/>
              <a:t> </a:t>
            </a:r>
            <a:r>
              <a:rPr lang="vi-VN" dirty="0" err="1"/>
              <a:t>thể</a:t>
            </a:r>
            <a:r>
              <a:rPr lang="vi-VN" dirty="0"/>
              <a:t> </a:t>
            </a:r>
            <a:r>
              <a:rPr lang="vi-VN" dirty="0" err="1"/>
              <a:t>ngừng</a:t>
            </a:r>
            <a:r>
              <a:rPr lang="en-US" dirty="0"/>
              <a:t> </a:t>
            </a:r>
            <a:r>
              <a:rPr lang="vi-VN" dirty="0"/>
              <a:t>KS </a:t>
            </a:r>
            <a:r>
              <a:rPr lang="vi-VN" dirty="0" err="1"/>
              <a:t>nếu</a:t>
            </a:r>
            <a:r>
              <a:rPr lang="vi-VN" dirty="0"/>
              <a:t> KQ </a:t>
            </a:r>
            <a:r>
              <a:rPr lang="vi-VN" dirty="0" err="1"/>
              <a:t>cấy</a:t>
            </a:r>
            <a:r>
              <a:rPr lang="vi-VN" dirty="0"/>
              <a:t> </a:t>
            </a:r>
            <a:r>
              <a:rPr lang="vi-VN" dirty="0" err="1"/>
              <a:t>vẫn</a:t>
            </a:r>
            <a:r>
              <a:rPr lang="vi-VN" dirty="0"/>
              <a:t> (-) sau 48-72 ủ </a:t>
            </a:r>
            <a:r>
              <a:rPr lang="vi-VN" dirty="0" err="1"/>
              <a:t>bệnh</a:t>
            </a:r>
            <a:endParaRPr lang="vi-VN" dirty="0"/>
          </a:p>
          <a:p>
            <a:endParaRPr lang="vi-VN" dirty="0"/>
          </a:p>
          <a:p>
            <a:r>
              <a:rPr lang="vi-VN" dirty="0" err="1"/>
              <a:t>Nếu</a:t>
            </a:r>
            <a:r>
              <a:rPr lang="vi-VN" dirty="0"/>
              <a:t> BC DNT tăng, </a:t>
            </a:r>
            <a:r>
              <a:rPr lang="vi-VN" dirty="0" err="1"/>
              <a:t>cấy</a:t>
            </a:r>
            <a:r>
              <a:rPr lang="vi-VN" dirty="0"/>
              <a:t> </a:t>
            </a:r>
            <a:r>
              <a:rPr lang="vi-VN" dirty="0" err="1"/>
              <a:t>máu</a:t>
            </a:r>
            <a:r>
              <a:rPr lang="vi-VN" dirty="0"/>
              <a:t> (+), </a:t>
            </a:r>
            <a:r>
              <a:rPr lang="vi-VN" dirty="0" err="1"/>
              <a:t>cấy</a:t>
            </a:r>
            <a:r>
              <a:rPr lang="vi-VN" dirty="0"/>
              <a:t> DNT (-), </a:t>
            </a:r>
            <a:r>
              <a:rPr lang="vi-VN" dirty="0" err="1"/>
              <a:t>điều</a:t>
            </a:r>
            <a:r>
              <a:rPr lang="vi-VN" dirty="0"/>
              <a:t> </a:t>
            </a:r>
            <a:r>
              <a:rPr lang="vi-VN" dirty="0" err="1"/>
              <a:t>trị</a:t>
            </a:r>
            <a:r>
              <a:rPr lang="en-US" dirty="0"/>
              <a:t> </a:t>
            </a:r>
            <a:r>
              <a:rPr lang="vi-VN" dirty="0"/>
              <a:t>theo </a:t>
            </a:r>
            <a:r>
              <a:rPr lang="vi-VN" dirty="0" err="1"/>
              <a:t>tác</a:t>
            </a:r>
            <a:r>
              <a:rPr lang="vi-VN" dirty="0"/>
              <a:t> nhân KQ </a:t>
            </a:r>
            <a:r>
              <a:rPr lang="vi-VN" dirty="0" err="1"/>
              <a:t>cấy</a:t>
            </a:r>
            <a:r>
              <a:rPr lang="vi-VN" dirty="0"/>
              <a:t> </a:t>
            </a:r>
            <a:r>
              <a:rPr lang="vi-VN" dirty="0" err="1"/>
              <a:t>máu</a:t>
            </a:r>
            <a:endParaRPr lang="vi-VN" dirty="0"/>
          </a:p>
          <a:p>
            <a:endParaRPr lang="vi-VN" dirty="0"/>
          </a:p>
          <a:p>
            <a:r>
              <a:rPr lang="vi-VN" dirty="0" err="1"/>
              <a:t>Nếu</a:t>
            </a:r>
            <a:r>
              <a:rPr lang="vi-VN" dirty="0"/>
              <a:t> BC DNT tăng, </a:t>
            </a:r>
            <a:r>
              <a:rPr lang="vi-VN" dirty="0" err="1"/>
              <a:t>cấy</a:t>
            </a:r>
            <a:r>
              <a:rPr lang="vi-VN" dirty="0"/>
              <a:t> </a:t>
            </a:r>
            <a:r>
              <a:rPr lang="vi-VN" dirty="0" err="1"/>
              <a:t>máu</a:t>
            </a:r>
            <a:r>
              <a:rPr lang="vi-VN" dirty="0"/>
              <a:t> </a:t>
            </a:r>
            <a:r>
              <a:rPr lang="vi-VN" dirty="0" err="1"/>
              <a:t>và</a:t>
            </a:r>
            <a:r>
              <a:rPr lang="vi-VN" dirty="0"/>
              <a:t> DNT (-): </a:t>
            </a:r>
            <a:r>
              <a:rPr lang="vi-VN" dirty="0" err="1"/>
              <a:t>thời</a:t>
            </a:r>
            <a:r>
              <a:rPr lang="vi-VN" dirty="0"/>
              <a:t> gian </a:t>
            </a:r>
            <a:r>
              <a:rPr lang="vi-VN" dirty="0" err="1"/>
              <a:t>điều</a:t>
            </a:r>
            <a:r>
              <a:rPr lang="vi-VN" dirty="0"/>
              <a:t> </a:t>
            </a:r>
            <a:r>
              <a:rPr lang="vi-VN" dirty="0" err="1"/>
              <a:t>trị</a:t>
            </a:r>
            <a:r>
              <a:rPr lang="en-US" dirty="0"/>
              <a:t> </a:t>
            </a:r>
            <a:r>
              <a:rPr lang="vi-VN" dirty="0"/>
              <a:t>KS </a:t>
            </a:r>
            <a:r>
              <a:rPr lang="vi-VN" dirty="0" err="1"/>
              <a:t>sẽ</a:t>
            </a:r>
            <a:r>
              <a:rPr lang="vi-VN" dirty="0"/>
              <a:t> </a:t>
            </a:r>
            <a:r>
              <a:rPr lang="vi-VN" dirty="0" err="1"/>
              <a:t>phụ</a:t>
            </a:r>
            <a:r>
              <a:rPr lang="vi-VN" dirty="0"/>
              <a:t> </a:t>
            </a:r>
            <a:r>
              <a:rPr lang="vi-VN" dirty="0" err="1"/>
              <a:t>thuộc</a:t>
            </a:r>
            <a:r>
              <a:rPr lang="vi-VN" dirty="0"/>
              <a:t> LS</a:t>
            </a:r>
            <a:endParaRPr lang="en-US" dirty="0"/>
          </a:p>
        </p:txBody>
      </p:sp>
      <p:sp>
        <p:nvSpPr>
          <p:cNvPr id="4" name="Chỗ dành sẵn cho Số hiệu Bản chiếu 3"/>
          <p:cNvSpPr>
            <a:spLocks noGrp="1"/>
          </p:cNvSpPr>
          <p:nvPr>
            <p:ph type="sldNum" sz="quarter" idx="5"/>
          </p:nvPr>
        </p:nvSpPr>
        <p:spPr/>
        <p:txBody>
          <a:bodyPr/>
          <a:lstStyle/>
          <a:p>
            <a:fld id="{298A197B-5EC4-C94F-BB25-0635E2FBC8E4}" type="slidenum">
              <a:rPr lang="en-US" smtClean="0"/>
              <a:t>27</a:t>
            </a:fld>
            <a:endParaRPr lang="en-US"/>
          </a:p>
        </p:txBody>
      </p:sp>
    </p:spTree>
    <p:extLst>
      <p:ext uri="{BB962C8B-B14F-4D97-AF65-F5344CB8AC3E}">
        <p14:creationId xmlns:p14="http://schemas.microsoft.com/office/powerpoint/2010/main" val="276277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a:t>Gia </a:t>
            </a:r>
            <a:r>
              <a:rPr lang="vi-VN" dirty="0" err="1"/>
              <a:t>hạn</a:t>
            </a:r>
            <a:r>
              <a:rPr lang="vi-VN" dirty="0"/>
              <a:t> </a:t>
            </a:r>
            <a:r>
              <a:rPr lang="vi-VN" dirty="0" err="1"/>
              <a:t>thời</a:t>
            </a:r>
            <a:r>
              <a:rPr lang="vi-VN" dirty="0"/>
              <a:t> gian </a:t>
            </a:r>
            <a:r>
              <a:rPr lang="vi-VN" dirty="0" err="1"/>
              <a:t>điều</a:t>
            </a:r>
            <a:r>
              <a:rPr lang="vi-VN" dirty="0"/>
              <a:t> </a:t>
            </a:r>
            <a:r>
              <a:rPr lang="vi-VN" dirty="0" err="1"/>
              <a:t>trị</a:t>
            </a:r>
            <a:r>
              <a:rPr lang="vi-VN" dirty="0"/>
              <a:t> </a:t>
            </a:r>
            <a:r>
              <a:rPr lang="vi-VN" dirty="0" err="1"/>
              <a:t>cũng</a:t>
            </a:r>
            <a:r>
              <a:rPr lang="vi-VN" dirty="0"/>
              <a:t> </a:t>
            </a:r>
            <a:r>
              <a:rPr lang="vi-VN" dirty="0" err="1"/>
              <a:t>được</a:t>
            </a:r>
            <a:r>
              <a:rPr lang="vi-VN" dirty="0"/>
              <a:t> </a:t>
            </a:r>
            <a:r>
              <a:rPr lang="vi-VN" dirty="0" err="1"/>
              <a:t>chỉ</a:t>
            </a:r>
            <a:r>
              <a:rPr lang="vi-VN" dirty="0"/>
              <a:t> </a:t>
            </a:r>
            <a:r>
              <a:rPr lang="vi-VN" dirty="0" err="1"/>
              <a:t>định</a:t>
            </a:r>
            <a:r>
              <a:rPr lang="vi-VN" dirty="0"/>
              <a:t> </a:t>
            </a:r>
            <a:r>
              <a:rPr lang="vi-VN" dirty="0" err="1"/>
              <a:t>nếu</a:t>
            </a:r>
            <a:r>
              <a:rPr lang="vi-VN" dirty="0"/>
              <a:t> </a:t>
            </a:r>
            <a:r>
              <a:rPr lang="vi-VN" dirty="0" err="1"/>
              <a:t>kiểm</a:t>
            </a:r>
            <a:r>
              <a:rPr lang="vi-VN" dirty="0"/>
              <a:t> tra CSF khi </a:t>
            </a:r>
            <a:r>
              <a:rPr lang="vi-VN" dirty="0" err="1"/>
              <a:t>kết</a:t>
            </a:r>
            <a:r>
              <a:rPr lang="vi-VN" dirty="0"/>
              <a:t> </a:t>
            </a:r>
            <a:r>
              <a:rPr lang="vi-VN" dirty="0" err="1"/>
              <a:t>thúc</a:t>
            </a:r>
            <a:r>
              <a:rPr lang="vi-VN" dirty="0"/>
              <a:t> </a:t>
            </a:r>
            <a:r>
              <a:rPr lang="vi-VN" dirty="0" err="1"/>
              <a:t>thời</a:t>
            </a:r>
            <a:r>
              <a:rPr lang="vi-VN" dirty="0"/>
              <a:t> gian </a:t>
            </a:r>
            <a:r>
              <a:rPr lang="vi-VN" dirty="0" err="1"/>
              <a:t>điều</a:t>
            </a:r>
            <a:r>
              <a:rPr lang="vi-VN" dirty="0"/>
              <a:t> </a:t>
            </a:r>
            <a:r>
              <a:rPr lang="vi-VN" dirty="0" err="1"/>
              <a:t>trị</a:t>
            </a:r>
            <a:r>
              <a:rPr lang="vi-VN" dirty="0"/>
              <a:t> tiêu </a:t>
            </a:r>
            <a:r>
              <a:rPr lang="vi-VN" dirty="0" err="1"/>
              <a:t>chuẩn</a:t>
            </a:r>
            <a:r>
              <a:rPr lang="vi-VN" dirty="0"/>
              <a:t> cho </a:t>
            </a:r>
            <a:r>
              <a:rPr lang="vi-VN" dirty="0" err="1"/>
              <a:t>thấy</a:t>
            </a:r>
            <a:r>
              <a:rPr lang="vi-VN" dirty="0"/>
              <a:t>&gt; 30% </a:t>
            </a:r>
            <a:r>
              <a:rPr lang="vi-VN" dirty="0" err="1"/>
              <a:t>bạch</a:t>
            </a:r>
            <a:r>
              <a:rPr lang="vi-VN" dirty="0"/>
              <a:t> </a:t>
            </a:r>
            <a:r>
              <a:rPr lang="vi-VN" dirty="0" err="1"/>
              <a:t>cầu</a:t>
            </a:r>
            <a:r>
              <a:rPr lang="vi-VN" dirty="0"/>
              <a:t> trung </a:t>
            </a:r>
            <a:r>
              <a:rPr lang="vi-VN" dirty="0" err="1"/>
              <a:t>tính</a:t>
            </a:r>
            <a:r>
              <a:rPr lang="vi-VN" dirty="0"/>
              <a:t>, </a:t>
            </a:r>
            <a:r>
              <a:rPr lang="vi-VN" dirty="0" err="1"/>
              <a:t>glucose</a:t>
            </a:r>
            <a:r>
              <a:rPr lang="vi-VN" dirty="0"/>
              <a:t> CSF &lt;20 </a:t>
            </a:r>
            <a:r>
              <a:rPr lang="vi-VN" dirty="0" err="1"/>
              <a:t>mg</a:t>
            </a:r>
            <a:r>
              <a:rPr lang="vi-VN" dirty="0"/>
              <a:t> / </a:t>
            </a:r>
            <a:r>
              <a:rPr lang="vi-VN" dirty="0" err="1"/>
              <a:t>dL</a:t>
            </a:r>
            <a:r>
              <a:rPr lang="vi-VN" dirty="0"/>
              <a:t> </a:t>
            </a:r>
            <a:r>
              <a:rPr lang="vi-VN" dirty="0" err="1"/>
              <a:t>hoặc</a:t>
            </a:r>
            <a:r>
              <a:rPr lang="vi-VN" dirty="0"/>
              <a:t> </a:t>
            </a:r>
            <a:r>
              <a:rPr lang="vi-VN" dirty="0" err="1"/>
              <a:t>tỷ</a:t>
            </a:r>
            <a:r>
              <a:rPr lang="vi-VN" dirty="0"/>
              <a:t> </a:t>
            </a:r>
            <a:r>
              <a:rPr lang="vi-VN" dirty="0" err="1"/>
              <a:t>lệ</a:t>
            </a:r>
            <a:r>
              <a:rPr lang="vi-VN" dirty="0"/>
              <a:t> </a:t>
            </a:r>
            <a:r>
              <a:rPr lang="vi-VN" dirty="0" err="1"/>
              <a:t>glucose</a:t>
            </a:r>
            <a:r>
              <a:rPr lang="vi-VN" dirty="0"/>
              <a:t> trong </a:t>
            </a:r>
            <a:r>
              <a:rPr lang="en-US" dirty="0"/>
              <a:t>DNT/</a:t>
            </a:r>
            <a:r>
              <a:rPr lang="en-US" dirty="0" err="1"/>
              <a:t>máu</a:t>
            </a:r>
            <a:r>
              <a:rPr lang="vi-VN" dirty="0"/>
              <a:t> tương </a:t>
            </a:r>
            <a:r>
              <a:rPr lang="vi-VN" dirty="0" err="1"/>
              <a:t>ứng</a:t>
            </a:r>
            <a:r>
              <a:rPr lang="vi-VN" dirty="0"/>
              <a:t> &lt;20% [</a:t>
            </a:r>
            <a:endParaRPr lang="en-US" dirty="0"/>
          </a:p>
        </p:txBody>
      </p:sp>
      <p:sp>
        <p:nvSpPr>
          <p:cNvPr id="4" name="Chỗ dành sẵn cho Số hiệu Bản chiếu 3"/>
          <p:cNvSpPr>
            <a:spLocks noGrp="1"/>
          </p:cNvSpPr>
          <p:nvPr>
            <p:ph type="sldNum" sz="quarter" idx="5"/>
          </p:nvPr>
        </p:nvSpPr>
        <p:spPr/>
        <p:txBody>
          <a:bodyPr/>
          <a:lstStyle/>
          <a:p>
            <a:fld id="{298A197B-5EC4-C94F-BB25-0635E2FBC8E4}" type="slidenum">
              <a:rPr lang="en-US" smtClean="0"/>
              <a:t>31</a:t>
            </a:fld>
            <a:endParaRPr lang="en-US"/>
          </a:p>
        </p:txBody>
      </p:sp>
    </p:spTree>
    <p:extLst>
      <p:ext uri="{BB962C8B-B14F-4D97-AF65-F5344CB8AC3E}">
        <p14:creationId xmlns:p14="http://schemas.microsoft.com/office/powerpoint/2010/main" val="1161311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91842" name="Rectangle 2"/>
          <p:cNvSpPr>
            <a:spLocks noGrp="1" noChangeArrowheads="1"/>
          </p:cNvSpPr>
          <p:nvPr>
            <p:ph type="ctrTitle"/>
          </p:nvPr>
        </p:nvSpPr>
        <p:spPr>
          <a:xfrm>
            <a:off x="685800" y="685800"/>
            <a:ext cx="7772400" cy="2127250"/>
          </a:xfrm>
        </p:spPr>
        <p:txBody>
          <a:bodyPr/>
          <a:lstStyle>
            <a:lvl1pPr algn="ctr">
              <a:defRPr sz="5800"/>
            </a:lvl1pPr>
          </a:lstStyle>
          <a:p>
            <a:pPr lvl="0"/>
            <a:r>
              <a:rPr lang="en-US" noProof="0"/>
              <a:t>Click to edit Master title style</a:t>
            </a:r>
          </a:p>
        </p:txBody>
      </p:sp>
      <p:sp>
        <p:nvSpPr>
          <p:cNvPr id="291843" name="Rectangle 3"/>
          <p:cNvSpPr>
            <a:spLocks noGrp="1" noChangeArrowheads="1"/>
          </p:cNvSpPr>
          <p:nvPr>
            <p:ph type="subTitle" idx="1"/>
          </p:nvPr>
        </p:nvSpPr>
        <p:spPr>
          <a:xfrm>
            <a:off x="1371600" y="3270250"/>
            <a:ext cx="6400800" cy="2209800"/>
          </a:xfrm>
        </p:spPr>
        <p:txBody>
          <a:bodyPr/>
          <a:lstStyle>
            <a:lvl1pPr marL="0" indent="0" algn="ctr">
              <a:buFont typeface="Wingdings" charset="0"/>
              <a:buNone/>
              <a:defRPr sz="3000"/>
            </a:lvl1pPr>
          </a:lstStyle>
          <a:p>
            <a:pPr lvl="0"/>
            <a:r>
              <a:rPr lang="en-US" noProof="0"/>
              <a:t>Click to edit Master subtitle style</a:t>
            </a:r>
          </a:p>
        </p:txBody>
      </p:sp>
      <p:sp>
        <p:nvSpPr>
          <p:cNvPr id="291844" name="Rectangle 4"/>
          <p:cNvSpPr>
            <a:spLocks noGrp="1" noChangeArrowheads="1"/>
          </p:cNvSpPr>
          <p:nvPr>
            <p:ph type="dt" sz="half" idx="2"/>
          </p:nvPr>
        </p:nvSpPr>
        <p:spPr/>
        <p:txBody>
          <a:bodyPr/>
          <a:lstStyle>
            <a:lvl1pPr>
              <a:defRPr/>
            </a:lvl1pPr>
          </a:lstStyle>
          <a:p>
            <a:endParaRPr lang="en-US"/>
          </a:p>
        </p:txBody>
      </p:sp>
      <p:sp>
        <p:nvSpPr>
          <p:cNvPr id="291845" name="Rectangle 5"/>
          <p:cNvSpPr>
            <a:spLocks noGrp="1" noChangeArrowheads="1"/>
          </p:cNvSpPr>
          <p:nvPr>
            <p:ph type="ftr" sz="quarter" idx="3"/>
          </p:nvPr>
        </p:nvSpPr>
        <p:spPr/>
        <p:txBody>
          <a:bodyPr/>
          <a:lstStyle>
            <a:lvl1pPr>
              <a:defRPr/>
            </a:lvl1pPr>
          </a:lstStyle>
          <a:p>
            <a:endParaRPr lang="en-US"/>
          </a:p>
        </p:txBody>
      </p:sp>
      <p:sp>
        <p:nvSpPr>
          <p:cNvPr id="291846" name="Rectangle 6"/>
          <p:cNvSpPr>
            <a:spLocks noGrp="1" noChangeArrowheads="1"/>
          </p:cNvSpPr>
          <p:nvPr>
            <p:ph type="sldNum" sz="quarter" idx="4"/>
          </p:nvPr>
        </p:nvSpPr>
        <p:spPr/>
        <p:txBody>
          <a:bodyPr/>
          <a:lstStyle>
            <a:lvl1pPr>
              <a:defRPr/>
            </a:lvl1pPr>
          </a:lstStyle>
          <a:p>
            <a:fld id="{65FC5543-D15C-3F41-89D4-190442CD6494}" type="slidenum">
              <a:rPr lang="en-US"/>
              <a:pPr/>
              <a:t>‹#›</a:t>
            </a:fld>
            <a:endParaRPr lang="en-US"/>
          </a:p>
        </p:txBody>
      </p:sp>
      <p:grpSp>
        <p:nvGrpSpPr>
          <p:cNvPr id="291847" name="Group 7"/>
          <p:cNvGrpSpPr>
            <a:grpSpLocks/>
          </p:cNvGrpSpPr>
          <p:nvPr/>
        </p:nvGrpSpPr>
        <p:grpSpPr bwMode="auto">
          <a:xfrm>
            <a:off x="228600" y="2889250"/>
            <a:ext cx="8610600" cy="201613"/>
            <a:chOff x="144" y="1680"/>
            <a:chExt cx="5424" cy="144"/>
          </a:xfrm>
        </p:grpSpPr>
        <p:sp>
          <p:nvSpPr>
            <p:cNvPr id="291848" name="Rectangle 8"/>
            <p:cNvSpPr>
              <a:spLocks noChangeArrowheads="1"/>
            </p:cNvSpPr>
            <p:nvPr userDrawn="1"/>
          </p:nvSpPr>
          <p:spPr bwMode="auto">
            <a:xfrm>
              <a:off x="144" y="1680"/>
              <a:ext cx="1808" cy="144"/>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1849" name="Rectangle 9"/>
            <p:cNvSpPr>
              <a:spLocks noChangeArrowheads="1"/>
            </p:cNvSpPr>
            <p:nvPr userDrawn="1"/>
          </p:nvSpPr>
          <p:spPr bwMode="auto">
            <a:xfrm>
              <a:off x="1952" y="1680"/>
              <a:ext cx="1808" cy="14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1850" name="Rectangle 10"/>
            <p:cNvSpPr>
              <a:spLocks noChangeArrowheads="1"/>
            </p:cNvSpPr>
            <p:nvPr userDrawn="1"/>
          </p:nvSpPr>
          <p:spPr bwMode="auto">
            <a:xfrm>
              <a:off x="3760" y="1680"/>
              <a:ext cx="1808" cy="144"/>
            </a:xfrm>
            <a:prstGeom prst="rect">
              <a:avLst/>
            </a:prstGeom>
            <a:solidFill>
              <a:schemeClr val="tx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2AF7AB7-7E9B-6C45-9DF7-4CB2942ABDBB}" type="slidenum">
              <a:rPr lang="en-US"/>
              <a:pPr/>
              <a:t>‹#›</a:t>
            </a:fld>
            <a:endParaRPr lang="en-US"/>
          </a:p>
        </p:txBody>
      </p:sp>
    </p:spTree>
    <p:extLst>
      <p:ext uri="{BB962C8B-B14F-4D97-AF65-F5344CB8AC3E}">
        <p14:creationId xmlns:p14="http://schemas.microsoft.com/office/powerpoint/2010/main" val="3630720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2B61B10-21C6-DD4E-A8DF-D5B19FF3212C}" type="slidenum">
              <a:rPr lang="en-US"/>
              <a:pPr/>
              <a:t>‹#›</a:t>
            </a:fld>
            <a:endParaRPr lang="en-US"/>
          </a:p>
        </p:txBody>
      </p:sp>
    </p:spTree>
    <p:extLst>
      <p:ext uri="{BB962C8B-B14F-4D97-AF65-F5344CB8AC3E}">
        <p14:creationId xmlns:p14="http://schemas.microsoft.com/office/powerpoint/2010/main" val="3841833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E3E83E7-8B8A-864C-9AF3-38F3AC1D59CB}" type="slidenum">
              <a:rPr lang="en-US"/>
              <a:pPr/>
              <a:t>‹#›</a:t>
            </a:fld>
            <a:endParaRPr lang="en-US"/>
          </a:p>
        </p:txBody>
      </p:sp>
    </p:spTree>
    <p:extLst>
      <p:ext uri="{BB962C8B-B14F-4D97-AF65-F5344CB8AC3E}">
        <p14:creationId xmlns:p14="http://schemas.microsoft.com/office/powerpoint/2010/main" val="2127687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EDE39C-D544-0245-B12E-27DAFE22A3BF}" type="slidenum">
              <a:rPr lang="en-US"/>
              <a:pPr/>
              <a:t>‹#›</a:t>
            </a:fld>
            <a:endParaRPr lang="en-US"/>
          </a:p>
        </p:txBody>
      </p:sp>
    </p:spTree>
    <p:extLst>
      <p:ext uri="{BB962C8B-B14F-4D97-AF65-F5344CB8AC3E}">
        <p14:creationId xmlns:p14="http://schemas.microsoft.com/office/powerpoint/2010/main" val="2144435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D1D15C1-5DF0-8C43-9000-62944E5E475D}" type="slidenum">
              <a:rPr lang="en-US"/>
              <a:pPr/>
              <a:t>‹#›</a:t>
            </a:fld>
            <a:endParaRPr lang="en-US"/>
          </a:p>
        </p:txBody>
      </p:sp>
    </p:spTree>
    <p:extLst>
      <p:ext uri="{BB962C8B-B14F-4D97-AF65-F5344CB8AC3E}">
        <p14:creationId xmlns:p14="http://schemas.microsoft.com/office/powerpoint/2010/main" val="4073778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46F0B6ED-3736-5342-B3E4-408F2844E7AF}" type="slidenum">
              <a:rPr lang="en-US"/>
              <a:pPr/>
              <a:t>‹#›</a:t>
            </a:fld>
            <a:endParaRPr lang="en-US"/>
          </a:p>
        </p:txBody>
      </p:sp>
    </p:spTree>
    <p:extLst>
      <p:ext uri="{BB962C8B-B14F-4D97-AF65-F5344CB8AC3E}">
        <p14:creationId xmlns:p14="http://schemas.microsoft.com/office/powerpoint/2010/main" val="873163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9BFB90F8-0779-2943-AE59-1C3F84A78765}" type="slidenum">
              <a:rPr lang="en-US"/>
              <a:pPr/>
              <a:t>‹#›</a:t>
            </a:fld>
            <a:endParaRPr lang="en-US"/>
          </a:p>
        </p:txBody>
      </p:sp>
    </p:spTree>
    <p:extLst>
      <p:ext uri="{BB962C8B-B14F-4D97-AF65-F5344CB8AC3E}">
        <p14:creationId xmlns:p14="http://schemas.microsoft.com/office/powerpoint/2010/main" val="2619573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8B7702-51DA-C94A-BFB7-07BBB7FB32E2}" type="slidenum">
              <a:rPr lang="en-US"/>
              <a:pPr/>
              <a:t>‹#›</a:t>
            </a:fld>
            <a:endParaRPr lang="en-US"/>
          </a:p>
        </p:txBody>
      </p:sp>
    </p:spTree>
    <p:extLst>
      <p:ext uri="{BB962C8B-B14F-4D97-AF65-F5344CB8AC3E}">
        <p14:creationId xmlns:p14="http://schemas.microsoft.com/office/powerpoint/2010/main" val="2293912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D74C8D4-B3AF-724D-82D6-B856F547F68B}" type="slidenum">
              <a:rPr lang="en-US"/>
              <a:pPr/>
              <a:t>‹#›</a:t>
            </a:fld>
            <a:endParaRPr lang="en-US"/>
          </a:p>
        </p:txBody>
      </p:sp>
    </p:spTree>
    <p:extLst>
      <p:ext uri="{BB962C8B-B14F-4D97-AF65-F5344CB8AC3E}">
        <p14:creationId xmlns:p14="http://schemas.microsoft.com/office/powerpoint/2010/main" val="2577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2544CDB-66AC-DE4E-9527-0789805728B2}" type="slidenum">
              <a:rPr lang="en-US"/>
              <a:pPr/>
              <a:t>‹#›</a:t>
            </a:fld>
            <a:endParaRPr lang="en-US"/>
          </a:p>
        </p:txBody>
      </p:sp>
    </p:spTree>
    <p:extLst>
      <p:ext uri="{BB962C8B-B14F-4D97-AF65-F5344CB8AC3E}">
        <p14:creationId xmlns:p14="http://schemas.microsoft.com/office/powerpoint/2010/main" val="1902058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290819" name="Rectangle 3"/>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0820" name="Rectangle 4"/>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000"/>
            </a:lvl1pPr>
          </a:lstStyle>
          <a:p>
            <a:endParaRPr lang="en-US"/>
          </a:p>
        </p:txBody>
      </p:sp>
      <p:sp>
        <p:nvSpPr>
          <p:cNvPr id="290821"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eaLnBrk="1" hangingPunct="1">
              <a:defRPr sz="1000"/>
            </a:lvl1pPr>
          </a:lstStyle>
          <a:p>
            <a:endParaRPr lang="en-US"/>
          </a:p>
        </p:txBody>
      </p:sp>
      <p:sp>
        <p:nvSpPr>
          <p:cNvPr id="290822" name="Rectangle 6"/>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eaLnBrk="1" hangingPunct="1">
              <a:defRPr sz="1000"/>
            </a:lvl1pPr>
          </a:lstStyle>
          <a:p>
            <a:fld id="{C1B0E744-925C-FE47-9B12-2B77D4AA8AC0}" type="slidenum">
              <a:rPr lang="en-US"/>
              <a:pPr/>
              <a:t>‹#›</a:t>
            </a:fld>
            <a:endParaRPr lang="en-US"/>
          </a:p>
        </p:txBody>
      </p:sp>
      <p:sp>
        <p:nvSpPr>
          <p:cNvPr id="290823" name="Rectangle 7"/>
          <p:cNvSpPr>
            <a:spLocks noChangeArrowheads="1"/>
          </p:cNvSpPr>
          <p:nvPr/>
        </p:nvSpPr>
        <p:spPr bwMode="auto">
          <a:xfrm>
            <a:off x="0" y="0"/>
            <a:ext cx="228600" cy="2286000"/>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sz="2400">
              <a:latin typeface="Times New Roman" charset="0"/>
            </a:endParaRPr>
          </a:p>
        </p:txBody>
      </p:sp>
      <p:sp>
        <p:nvSpPr>
          <p:cNvPr id="290824" name="Line 8"/>
          <p:cNvSpPr>
            <a:spLocks noChangeShapeType="1"/>
          </p:cNvSpPr>
          <p:nvPr/>
        </p:nvSpPr>
        <p:spPr bwMode="auto">
          <a:xfrm>
            <a:off x="457200" y="1447800"/>
            <a:ext cx="8077200" cy="0"/>
          </a:xfrm>
          <a:prstGeom prst="line">
            <a:avLst/>
          </a:prstGeom>
          <a:noFill/>
          <a:ln w="19050">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90825" name="Rectangle 9"/>
          <p:cNvSpPr>
            <a:spLocks noChangeArrowheads="1"/>
          </p:cNvSpPr>
          <p:nvPr/>
        </p:nvSpPr>
        <p:spPr bwMode="auto">
          <a:xfrm>
            <a:off x="0" y="2286000"/>
            <a:ext cx="228600" cy="2286000"/>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sz="2400">
              <a:latin typeface="Times New Roman" charset="0"/>
            </a:endParaRPr>
          </a:p>
        </p:txBody>
      </p:sp>
      <p:sp>
        <p:nvSpPr>
          <p:cNvPr id="290826" name="Rectangle 10"/>
          <p:cNvSpPr>
            <a:spLocks noChangeArrowheads="1"/>
          </p:cNvSpPr>
          <p:nvPr/>
        </p:nvSpPr>
        <p:spPr bwMode="auto">
          <a:xfrm>
            <a:off x="0" y="4572000"/>
            <a:ext cx="228600" cy="2286000"/>
          </a:xfrm>
          <a:prstGeom prst="rect">
            <a:avLst/>
          </a:prstGeom>
          <a:solidFill>
            <a:schemeClr val="tx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sz="2400">
              <a:latin typeface="Times New Roman" charset="0"/>
            </a:endParaRPr>
          </a:p>
        </p:txBody>
      </p:sp>
      <p:pic>
        <p:nvPicPr>
          <p:cNvPr id="2" name="Picture 1"/>
          <p:cNvPicPr>
            <a:picLocks noChangeAspect="1"/>
          </p:cNvPicPr>
          <p:nvPr userDrawn="1"/>
        </p:nvPicPr>
        <p:blipFill>
          <a:blip r:embed="rId13"/>
          <a:stretch>
            <a:fillRect/>
          </a:stretch>
        </p:blipFill>
        <p:spPr>
          <a:xfrm>
            <a:off x="7704642" y="229906"/>
            <a:ext cx="1149050" cy="1149050"/>
          </a:xfrm>
          <a:prstGeom prst="rect">
            <a:avLst/>
          </a:prstGeom>
        </p:spPr>
      </p:pic>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Garamond" charset="0"/>
          <a:ea typeface="ＭＳ Ｐゴシック" charset="0"/>
        </a:defRPr>
      </a:lvl2pPr>
      <a:lvl3pPr algn="l" rtl="0" eaLnBrk="1" fontAlgn="base" hangingPunct="1">
        <a:spcBef>
          <a:spcPct val="0"/>
        </a:spcBef>
        <a:spcAft>
          <a:spcPct val="0"/>
        </a:spcAft>
        <a:defRPr sz="4400">
          <a:solidFill>
            <a:schemeClr val="tx2"/>
          </a:solidFill>
          <a:latin typeface="Garamond" charset="0"/>
          <a:ea typeface="ＭＳ Ｐゴシック" charset="0"/>
        </a:defRPr>
      </a:lvl3pPr>
      <a:lvl4pPr algn="l" rtl="0" eaLnBrk="1" fontAlgn="base" hangingPunct="1">
        <a:spcBef>
          <a:spcPct val="0"/>
        </a:spcBef>
        <a:spcAft>
          <a:spcPct val="0"/>
        </a:spcAft>
        <a:defRPr sz="4400">
          <a:solidFill>
            <a:schemeClr val="tx2"/>
          </a:solidFill>
          <a:latin typeface="Garamond" charset="0"/>
          <a:ea typeface="ＭＳ Ｐゴシック" charset="0"/>
        </a:defRPr>
      </a:lvl4pPr>
      <a:lvl5pPr algn="l" rtl="0" eaLnBrk="1" fontAlgn="base" hangingPunct="1">
        <a:spcBef>
          <a:spcPct val="0"/>
        </a:spcBef>
        <a:spcAft>
          <a:spcPct val="0"/>
        </a:spcAft>
        <a:defRPr sz="4400">
          <a:solidFill>
            <a:schemeClr val="tx2"/>
          </a:solidFill>
          <a:latin typeface="Garamond" charset="0"/>
          <a:ea typeface="ＭＳ Ｐゴシック" charset="0"/>
        </a:defRPr>
      </a:lvl5pPr>
      <a:lvl6pPr marL="457200" algn="l" rtl="0" eaLnBrk="1" fontAlgn="base" hangingPunct="1">
        <a:spcBef>
          <a:spcPct val="0"/>
        </a:spcBef>
        <a:spcAft>
          <a:spcPct val="0"/>
        </a:spcAft>
        <a:defRPr sz="4400">
          <a:solidFill>
            <a:schemeClr val="tx2"/>
          </a:solidFill>
          <a:latin typeface="Garamond" charset="0"/>
          <a:ea typeface="ＭＳ Ｐゴシック" charset="0"/>
        </a:defRPr>
      </a:lvl6pPr>
      <a:lvl7pPr marL="914400" algn="l" rtl="0" eaLnBrk="1" fontAlgn="base" hangingPunct="1">
        <a:spcBef>
          <a:spcPct val="0"/>
        </a:spcBef>
        <a:spcAft>
          <a:spcPct val="0"/>
        </a:spcAft>
        <a:defRPr sz="4400">
          <a:solidFill>
            <a:schemeClr val="tx2"/>
          </a:solidFill>
          <a:latin typeface="Garamond" charset="0"/>
          <a:ea typeface="ＭＳ Ｐゴシック" charset="0"/>
        </a:defRPr>
      </a:lvl7pPr>
      <a:lvl8pPr marL="1371600" algn="l" rtl="0" eaLnBrk="1" fontAlgn="base" hangingPunct="1">
        <a:spcBef>
          <a:spcPct val="0"/>
        </a:spcBef>
        <a:spcAft>
          <a:spcPct val="0"/>
        </a:spcAft>
        <a:defRPr sz="4400">
          <a:solidFill>
            <a:schemeClr val="tx2"/>
          </a:solidFill>
          <a:latin typeface="Garamond" charset="0"/>
          <a:ea typeface="ＭＳ Ｐゴシック" charset="0"/>
        </a:defRPr>
      </a:lvl8pPr>
      <a:lvl9pPr marL="1828800" algn="l" rtl="0" eaLnBrk="1" fontAlgn="base" hangingPunct="1">
        <a:spcBef>
          <a:spcPct val="0"/>
        </a:spcBef>
        <a:spcAft>
          <a:spcPct val="0"/>
        </a:spcAft>
        <a:defRPr sz="4400">
          <a:solidFill>
            <a:schemeClr val="tx2"/>
          </a:solidFill>
          <a:latin typeface="Garamond" charset="0"/>
          <a:ea typeface="ＭＳ Ｐゴシック" charset="0"/>
        </a:defRPr>
      </a:lvl9pPr>
    </p:titleStyle>
    <p:bodyStyle>
      <a:lvl1pPr marL="342900" indent="-342900" algn="l" rtl="0" eaLnBrk="1" fontAlgn="base" hangingPunct="1">
        <a:spcBef>
          <a:spcPct val="20000"/>
        </a:spcBef>
        <a:spcAft>
          <a:spcPct val="0"/>
        </a:spcAft>
        <a:buClr>
          <a:schemeClr val="bg2"/>
        </a:buClr>
        <a:buSzPct val="75000"/>
        <a:buFont typeface="Wingdings" charset="0"/>
        <a:buChar char="p"/>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75000"/>
        <a:buFont typeface="Wingdings" charset="0"/>
        <a:buChar char="n"/>
        <a:defRPr sz="2400">
          <a:solidFill>
            <a:schemeClr val="tx1"/>
          </a:solidFill>
          <a:latin typeface="+mn-lt"/>
          <a:ea typeface="+mn-ea"/>
        </a:defRPr>
      </a:lvl2pPr>
      <a:lvl3pPr marL="1143000" indent="-228600" algn="l" rtl="0" eaLnBrk="1" fontAlgn="base" hangingPunct="1">
        <a:spcBef>
          <a:spcPct val="20000"/>
        </a:spcBef>
        <a:spcAft>
          <a:spcPct val="0"/>
        </a:spcAft>
        <a:buClr>
          <a:schemeClr val="accent1"/>
        </a:buClr>
        <a:buSzPct val="65000"/>
        <a:buFont typeface="Wingdings" charset="0"/>
        <a:buChar char="p"/>
        <a:defRPr sz="2000">
          <a:solidFill>
            <a:schemeClr val="tx1"/>
          </a:solidFill>
          <a:latin typeface="+mn-lt"/>
          <a:ea typeface="+mn-ea"/>
        </a:defRPr>
      </a:lvl3pPr>
      <a:lvl4pPr marL="1600200" indent="-228600" algn="l" rtl="0" eaLnBrk="1" fontAlgn="base" hangingPunct="1">
        <a:spcBef>
          <a:spcPct val="20000"/>
        </a:spcBef>
        <a:spcAft>
          <a:spcPct val="0"/>
        </a:spcAft>
        <a:buClr>
          <a:schemeClr val="bg2"/>
        </a:buClr>
        <a:buFont typeface="Wingdings" charset="0"/>
        <a:buChar char="§"/>
        <a:defRPr>
          <a:solidFill>
            <a:schemeClr val="tx1"/>
          </a:solidFill>
          <a:latin typeface="+mn-lt"/>
          <a:ea typeface="+mn-ea"/>
        </a:defRPr>
      </a:lvl4pPr>
      <a:lvl5pPr marL="2057400" indent="-228600" algn="l" rtl="0" eaLnBrk="1" fontAlgn="base" hangingPunct="1">
        <a:spcBef>
          <a:spcPct val="20000"/>
        </a:spcBef>
        <a:spcAft>
          <a:spcPct val="0"/>
        </a:spcAft>
        <a:buClr>
          <a:schemeClr val="tx2"/>
        </a:buClr>
        <a:buSzPct val="80000"/>
        <a:buFont typeface="Wingdings" charset="0"/>
        <a:buChar char="§"/>
        <a:defRPr>
          <a:solidFill>
            <a:schemeClr val="tx1"/>
          </a:solidFill>
          <a:latin typeface="+mn-lt"/>
          <a:ea typeface="+mn-ea"/>
        </a:defRPr>
      </a:lvl5pPr>
      <a:lvl6pPr marL="2514600" indent="-228600" algn="l" rtl="0" eaLnBrk="1" fontAlgn="base" hangingPunct="1">
        <a:spcBef>
          <a:spcPct val="20000"/>
        </a:spcBef>
        <a:spcAft>
          <a:spcPct val="0"/>
        </a:spcAft>
        <a:buClr>
          <a:schemeClr val="tx2"/>
        </a:buClr>
        <a:buSzPct val="80000"/>
        <a:buFont typeface="Wingdings" charset="0"/>
        <a:buChar char="§"/>
        <a:defRPr>
          <a:solidFill>
            <a:schemeClr val="tx1"/>
          </a:solidFill>
          <a:latin typeface="+mn-lt"/>
          <a:ea typeface="+mn-ea"/>
        </a:defRPr>
      </a:lvl6pPr>
      <a:lvl7pPr marL="2971800" indent="-228600" algn="l" rtl="0" eaLnBrk="1" fontAlgn="base" hangingPunct="1">
        <a:spcBef>
          <a:spcPct val="20000"/>
        </a:spcBef>
        <a:spcAft>
          <a:spcPct val="0"/>
        </a:spcAft>
        <a:buClr>
          <a:schemeClr val="tx2"/>
        </a:buClr>
        <a:buSzPct val="80000"/>
        <a:buFont typeface="Wingdings" charset="0"/>
        <a:buChar char="§"/>
        <a:defRPr>
          <a:solidFill>
            <a:schemeClr val="tx1"/>
          </a:solidFill>
          <a:latin typeface="+mn-lt"/>
          <a:ea typeface="+mn-ea"/>
        </a:defRPr>
      </a:lvl7pPr>
      <a:lvl8pPr marL="3429000" indent="-228600" algn="l" rtl="0" eaLnBrk="1" fontAlgn="base" hangingPunct="1">
        <a:spcBef>
          <a:spcPct val="20000"/>
        </a:spcBef>
        <a:spcAft>
          <a:spcPct val="0"/>
        </a:spcAft>
        <a:buClr>
          <a:schemeClr val="tx2"/>
        </a:buClr>
        <a:buSzPct val="80000"/>
        <a:buFont typeface="Wingdings" charset="0"/>
        <a:buChar char="§"/>
        <a:defRPr>
          <a:solidFill>
            <a:schemeClr val="tx1"/>
          </a:solidFill>
          <a:latin typeface="+mn-lt"/>
          <a:ea typeface="+mn-ea"/>
        </a:defRPr>
      </a:lvl8pPr>
      <a:lvl9pPr marL="3886200" indent="-228600" algn="l" rtl="0" eaLnBrk="1" fontAlgn="base" hangingPunct="1">
        <a:spcBef>
          <a:spcPct val="20000"/>
        </a:spcBef>
        <a:spcAft>
          <a:spcPct val="0"/>
        </a:spcAft>
        <a:buClr>
          <a:schemeClr val="tx2"/>
        </a:buClr>
        <a:buSzPct val="80000"/>
        <a:buFont typeface="Wingdings" charset="0"/>
        <a:buChar char="§"/>
        <a:defRPr>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uptodate.com/contents/bacterial-meningitis-in-children-older-than-one-month-treatment-and-prognosis/abstract/15,17,18"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lstStyle/>
          <a:p>
            <a:r>
              <a:rPr lang="en-US" dirty="0"/>
              <a:t>VIÊM MÀNG NÃO</a:t>
            </a:r>
          </a:p>
        </p:txBody>
      </p:sp>
      <p:sp>
        <p:nvSpPr>
          <p:cNvPr id="3" name="Subtitle 2"/>
          <p:cNvSpPr>
            <a:spLocks noGrp="1"/>
          </p:cNvSpPr>
          <p:nvPr>
            <p:ph type="subTitle" idx="1"/>
          </p:nvPr>
        </p:nvSpPr>
        <p:spPr>
          <a:xfrm>
            <a:off x="2967310" y="3270250"/>
            <a:ext cx="5821506" cy="2209800"/>
          </a:xfrm>
        </p:spPr>
        <p:txBody>
          <a:bodyPr/>
          <a:lstStyle/>
          <a:p>
            <a:pPr algn="r"/>
            <a:r>
              <a:rPr lang="en-US" dirty="0" err="1"/>
              <a:t>Nhóm</a:t>
            </a:r>
            <a:r>
              <a:rPr lang="en-US" dirty="0"/>
              <a:t> 9</a:t>
            </a:r>
          </a:p>
          <a:p>
            <a:pPr algn="r"/>
            <a:r>
              <a:rPr lang="en-US" dirty="0"/>
              <a:t>CK1 </a:t>
            </a:r>
            <a:r>
              <a:rPr lang="en-US" dirty="0" err="1"/>
              <a:t>Nhi</a:t>
            </a:r>
            <a:r>
              <a:rPr lang="en-US" dirty="0"/>
              <a:t> 2018-2020</a:t>
            </a:r>
          </a:p>
        </p:txBody>
      </p:sp>
    </p:spTree>
    <p:extLst>
      <p:ext uri="{BB962C8B-B14F-4D97-AF65-F5344CB8AC3E}">
        <p14:creationId xmlns:p14="http://schemas.microsoft.com/office/powerpoint/2010/main" val="2812348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39825"/>
          </a:xfrm>
        </p:spPr>
        <p:txBody>
          <a:bodyPr/>
          <a:lstStyle/>
          <a:p>
            <a:r>
              <a:rPr lang="en-US" dirty="0" err="1"/>
              <a:t>Chẩn</a:t>
            </a:r>
            <a:r>
              <a:rPr lang="en-US" dirty="0"/>
              <a:t> </a:t>
            </a:r>
            <a:r>
              <a:rPr lang="en-US" dirty="0" err="1"/>
              <a:t>đoán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61908168"/>
              </p:ext>
            </p:extLst>
          </p:nvPr>
        </p:nvGraphicFramePr>
        <p:xfrm>
          <a:off x="1331640" y="1484784"/>
          <a:ext cx="5472608" cy="5040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9285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95536" y="0"/>
            <a:ext cx="7272808" cy="6858000"/>
          </a:xfrm>
          <a:prstGeom prst="rect">
            <a:avLst/>
          </a:prstGeom>
        </p:spPr>
      </p:pic>
      <p:pic>
        <p:nvPicPr>
          <p:cNvPr id="7" name="Picture 6"/>
          <p:cNvPicPr>
            <a:picLocks noChangeAspect="1"/>
          </p:cNvPicPr>
          <p:nvPr/>
        </p:nvPicPr>
        <p:blipFill>
          <a:blip r:embed="rId3"/>
          <a:stretch>
            <a:fillRect/>
          </a:stretch>
        </p:blipFill>
        <p:spPr>
          <a:xfrm>
            <a:off x="5076056" y="188640"/>
            <a:ext cx="3919736" cy="1296144"/>
          </a:xfrm>
          <a:prstGeom prst="rect">
            <a:avLst/>
          </a:prstGeom>
        </p:spPr>
      </p:pic>
    </p:spTree>
    <p:extLst>
      <p:ext uri="{BB962C8B-B14F-4D97-AF65-F5344CB8AC3E}">
        <p14:creationId xmlns:p14="http://schemas.microsoft.com/office/powerpoint/2010/main" val="1353113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7283152" cy="1139825"/>
          </a:xfrm>
        </p:spPr>
        <p:txBody>
          <a:bodyPr/>
          <a:lstStyle/>
          <a:p>
            <a:pPr lvl="0" algn="r"/>
            <a:r>
              <a:rPr lang="en-US" dirty="0" err="1">
                <a:solidFill>
                  <a:srgbClr val="000000"/>
                </a:solidFill>
              </a:rPr>
              <a:t>Nghi</a:t>
            </a:r>
            <a:r>
              <a:rPr lang="en-US" dirty="0">
                <a:solidFill>
                  <a:srgbClr val="000000"/>
                </a:solidFill>
              </a:rPr>
              <a:t> </a:t>
            </a:r>
            <a:r>
              <a:rPr lang="en-US" dirty="0" err="1">
                <a:solidFill>
                  <a:srgbClr val="000000"/>
                </a:solidFill>
              </a:rPr>
              <a:t>ngờ</a:t>
            </a:r>
            <a:r>
              <a:rPr lang="en-US" dirty="0">
                <a:solidFill>
                  <a:srgbClr val="000000"/>
                </a:solidFill>
              </a:rPr>
              <a:t> VMN vi </a:t>
            </a:r>
            <a:r>
              <a:rPr lang="en-US" dirty="0" err="1">
                <a:solidFill>
                  <a:srgbClr val="000000"/>
                </a:solidFill>
              </a:rPr>
              <a:t>khuẩn</a:t>
            </a:r>
            <a:r>
              <a:rPr lang="en-US" dirty="0">
                <a:solidFill>
                  <a:srgbClr val="000000"/>
                </a:solidFill>
              </a:rPr>
              <a:t> </a:t>
            </a:r>
            <a:r>
              <a:rPr lang="en-US" dirty="0" err="1">
                <a:solidFill>
                  <a:srgbClr val="000000"/>
                </a:solidFill>
              </a:rPr>
              <a:t>cấp</a:t>
            </a:r>
            <a:br>
              <a:rPr lang="en-US" dirty="0">
                <a:solidFill>
                  <a:srgbClr val="000000"/>
                </a:solidFill>
              </a:rPr>
            </a:br>
            <a:r>
              <a:rPr lang="en-US" dirty="0">
                <a:solidFill>
                  <a:srgbClr val="000000"/>
                </a:solidFill>
              </a:rPr>
              <a:t>- </a:t>
            </a:r>
            <a:r>
              <a:rPr lang="en-US" dirty="0" err="1">
                <a:solidFill>
                  <a:srgbClr val="000000"/>
                </a:solidFill>
              </a:rPr>
              <a:t>bệnh</a:t>
            </a:r>
            <a:r>
              <a:rPr lang="en-US" dirty="0">
                <a:solidFill>
                  <a:srgbClr val="000000"/>
                </a:solidFill>
              </a:rPr>
              <a:t> </a:t>
            </a:r>
            <a:r>
              <a:rPr lang="en-US" dirty="0" err="1">
                <a:solidFill>
                  <a:srgbClr val="000000"/>
                </a:solidFill>
              </a:rPr>
              <a:t>cảnh</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bwMode="auto">
          <a:xfrm>
            <a:off x="395536" y="1484784"/>
            <a:ext cx="4464496" cy="475252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just" defTabSz="914400" rtl="0" eaLnBrk="0" fontAlgn="base" latinLnBrk="0" hangingPunct="0">
              <a:lnSpc>
                <a:spcPct val="100000"/>
              </a:lnSpc>
              <a:spcBef>
                <a:spcPct val="0"/>
              </a:spcBef>
              <a:spcAft>
                <a:spcPct val="0"/>
              </a:spcAft>
              <a:buClrTx/>
              <a:buSzTx/>
              <a:buFontTx/>
              <a:buNone/>
              <a:tabLst/>
            </a:pPr>
            <a:r>
              <a:rPr lang="en-US" sz="3200" dirty="0" err="1">
                <a:latin typeface="Arial"/>
                <a:cs typeface="Arial"/>
              </a:rPr>
              <a:t>V</a:t>
            </a:r>
            <a:r>
              <a:rPr kumimoji="0" lang="en-US" sz="3200" b="0" i="0" u="none" strike="noStrike" cap="none" normalizeH="0" baseline="0" dirty="0" err="1">
                <a:ln>
                  <a:noFill/>
                </a:ln>
                <a:effectLst/>
                <a:latin typeface="Arial"/>
                <a:cs typeface="Arial"/>
              </a:rPr>
              <a:t>ài</a:t>
            </a:r>
            <a:r>
              <a:rPr kumimoji="0" lang="en-US" sz="3200" b="0" i="0" u="none" strike="noStrike" cap="none" normalizeH="0" baseline="0" dirty="0">
                <a:ln>
                  <a:noFill/>
                </a:ln>
                <a:effectLst/>
                <a:latin typeface="Arial"/>
                <a:cs typeface="Arial"/>
              </a:rPr>
              <a:t> </a:t>
            </a:r>
            <a:r>
              <a:rPr kumimoji="0" lang="en-US" sz="3200" b="0" i="0" u="none" strike="noStrike" cap="none" normalizeH="0" baseline="0" dirty="0" err="1">
                <a:ln>
                  <a:noFill/>
                </a:ln>
                <a:effectLst/>
                <a:latin typeface="Arial"/>
                <a:cs typeface="Arial"/>
              </a:rPr>
              <a:t>ngày</a:t>
            </a:r>
            <a:r>
              <a:rPr kumimoji="0" lang="en-US" sz="3200" b="0" i="0" u="none" strike="noStrike" cap="none" normalizeH="0" baseline="0" dirty="0">
                <a:ln>
                  <a:noFill/>
                </a:ln>
                <a:effectLst/>
                <a:latin typeface="Arial"/>
                <a:cs typeface="Arial"/>
              </a:rPr>
              <a:t> </a:t>
            </a:r>
            <a:r>
              <a:rPr kumimoji="0" lang="en-US" sz="3200" b="0" i="0" u="none" strike="noStrike" cap="none" normalizeH="0" baseline="0" dirty="0" err="1">
                <a:ln>
                  <a:noFill/>
                </a:ln>
                <a:effectLst/>
                <a:latin typeface="Arial"/>
                <a:cs typeface="Arial"/>
              </a:rPr>
              <a:t>sốt</a:t>
            </a:r>
            <a:r>
              <a:rPr kumimoji="0" lang="en-US" sz="3200" b="0" i="0" u="none" strike="noStrike" cap="none" normalizeH="0" baseline="0" dirty="0">
                <a:ln>
                  <a:noFill/>
                </a:ln>
                <a:effectLst/>
                <a:latin typeface="Arial"/>
                <a:cs typeface="Arial"/>
              </a:rPr>
              <a:t> + </a:t>
            </a:r>
            <a:r>
              <a:rPr kumimoji="0" lang="en-US" sz="3200" b="0" i="0" u="none" strike="noStrike" cap="none" normalizeH="0" baseline="0" dirty="0" err="1">
                <a:ln>
                  <a:noFill/>
                </a:ln>
                <a:effectLst/>
                <a:latin typeface="Arial"/>
                <a:cs typeface="Arial"/>
              </a:rPr>
              <a:t>triệu</a:t>
            </a:r>
            <a:r>
              <a:rPr kumimoji="0" lang="en-US" sz="3200" b="0" i="0" u="none" strike="noStrike" cap="none" normalizeH="0" baseline="0" dirty="0">
                <a:ln>
                  <a:noFill/>
                </a:ln>
                <a:effectLst/>
                <a:latin typeface="Arial"/>
                <a:cs typeface="Arial"/>
              </a:rPr>
              <a:t> </a:t>
            </a:r>
            <a:r>
              <a:rPr kumimoji="0" lang="en-US" sz="3200" b="0" i="0" u="none" strike="noStrike" cap="none" normalizeH="0" baseline="0" dirty="0" err="1">
                <a:ln>
                  <a:noFill/>
                </a:ln>
                <a:effectLst/>
                <a:latin typeface="Arial"/>
                <a:cs typeface="Arial"/>
              </a:rPr>
              <a:t>chứng</a:t>
            </a:r>
            <a:r>
              <a:rPr kumimoji="0" lang="en-US" sz="3200" b="0" i="0" u="none" strike="noStrike" cap="none" normalizeH="0" baseline="0" dirty="0">
                <a:ln>
                  <a:noFill/>
                </a:ln>
                <a:effectLst/>
                <a:latin typeface="Arial"/>
                <a:cs typeface="Arial"/>
              </a:rPr>
              <a:t> </a:t>
            </a:r>
            <a:r>
              <a:rPr kumimoji="0" lang="en-US" sz="3200" b="0" i="0" u="none" strike="noStrike" cap="none" normalizeH="0" baseline="0" dirty="0" err="1">
                <a:ln>
                  <a:noFill/>
                </a:ln>
                <a:effectLst/>
                <a:latin typeface="Arial"/>
                <a:cs typeface="Arial"/>
              </a:rPr>
              <a:t>đường</a:t>
            </a:r>
            <a:r>
              <a:rPr kumimoji="0" lang="en-US" sz="3200" b="0" i="0" u="none" strike="noStrike" cap="none" normalizeH="0" baseline="0" dirty="0">
                <a:ln>
                  <a:noFill/>
                </a:ln>
                <a:effectLst/>
                <a:latin typeface="Arial"/>
                <a:cs typeface="Arial"/>
              </a:rPr>
              <a:t> </a:t>
            </a:r>
            <a:r>
              <a:rPr kumimoji="0" lang="en-US" sz="3200" b="0" i="0" u="none" strike="noStrike" cap="none" normalizeH="0" baseline="0" dirty="0" err="1">
                <a:ln>
                  <a:noFill/>
                </a:ln>
                <a:effectLst/>
                <a:latin typeface="Arial"/>
                <a:cs typeface="Arial"/>
              </a:rPr>
              <a:t>hô</a:t>
            </a:r>
            <a:r>
              <a:rPr kumimoji="0" lang="en-US" sz="3200" b="0" i="0" u="none" strike="noStrike" cap="none" normalizeH="0" baseline="0" dirty="0">
                <a:ln>
                  <a:noFill/>
                </a:ln>
                <a:effectLst/>
                <a:latin typeface="Arial"/>
                <a:cs typeface="Arial"/>
              </a:rPr>
              <a:t> </a:t>
            </a:r>
            <a:r>
              <a:rPr kumimoji="0" lang="en-US" sz="3200" b="0" i="0" u="none" strike="noStrike" cap="none" normalizeH="0" baseline="0" dirty="0" err="1">
                <a:ln>
                  <a:noFill/>
                </a:ln>
                <a:effectLst/>
                <a:latin typeface="Arial"/>
                <a:cs typeface="Arial"/>
              </a:rPr>
              <a:t>hấp</a:t>
            </a:r>
            <a:r>
              <a:rPr lang="en-US" sz="3200" dirty="0">
                <a:latin typeface="Arial"/>
                <a:cs typeface="Arial"/>
              </a:rPr>
              <a:t>/ </a:t>
            </a:r>
            <a:r>
              <a:rPr lang="en-US" sz="3200" dirty="0" err="1">
                <a:latin typeface="Arial"/>
                <a:cs typeface="Arial"/>
              </a:rPr>
              <a:t>tiêu</a:t>
            </a:r>
            <a:r>
              <a:rPr lang="en-US" sz="3200" dirty="0">
                <a:latin typeface="Arial"/>
                <a:cs typeface="Arial"/>
              </a:rPr>
              <a:t> </a:t>
            </a:r>
            <a:r>
              <a:rPr lang="en-US" sz="3200" dirty="0" err="1">
                <a:latin typeface="Arial"/>
                <a:cs typeface="Arial"/>
              </a:rPr>
              <a:t>hoá</a:t>
            </a:r>
            <a:endParaRPr lang="en-US" sz="3200" dirty="0">
              <a:latin typeface="Arial"/>
              <a:cs typeface="Arial"/>
            </a:endParaRPr>
          </a:p>
          <a:p>
            <a:pPr marL="0" marR="0" indent="0" algn="just"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effectLst/>
                <a:latin typeface="Arial"/>
                <a:cs typeface="Arial"/>
                <a:sym typeface="Wingdings"/>
              </a:rPr>
              <a:t> </a:t>
            </a:r>
            <a:r>
              <a:rPr kumimoji="0" lang="en-US" sz="3200" b="0" i="0" u="none" strike="noStrike" cap="none" normalizeH="0" baseline="0" dirty="0" err="1">
                <a:ln>
                  <a:noFill/>
                </a:ln>
                <a:effectLst/>
                <a:latin typeface="Arial"/>
                <a:cs typeface="Arial"/>
                <a:sym typeface="Wingdings"/>
              </a:rPr>
              <a:t>triệu</a:t>
            </a:r>
            <a:r>
              <a:rPr kumimoji="0" lang="en-US" sz="3200" b="0" i="0" u="none" strike="noStrike" cap="none" normalizeH="0" baseline="0" dirty="0">
                <a:ln>
                  <a:noFill/>
                </a:ln>
                <a:effectLst/>
                <a:latin typeface="Arial"/>
                <a:cs typeface="Arial"/>
                <a:sym typeface="Wingdings"/>
              </a:rPr>
              <a:t> </a:t>
            </a:r>
            <a:r>
              <a:rPr kumimoji="0" lang="en-US" sz="3200" b="0" i="0" u="none" strike="noStrike" cap="none" normalizeH="0" baseline="0" dirty="0" err="1">
                <a:ln>
                  <a:noFill/>
                </a:ln>
                <a:effectLst/>
                <a:latin typeface="Arial"/>
                <a:cs typeface="Arial"/>
                <a:sym typeface="Wingdings"/>
              </a:rPr>
              <a:t>chứng</a:t>
            </a:r>
            <a:r>
              <a:rPr kumimoji="0" lang="en-US" sz="3200" b="0" i="0" u="none" strike="noStrike" cap="none" normalizeH="0" baseline="0" dirty="0">
                <a:ln>
                  <a:noFill/>
                </a:ln>
                <a:effectLst/>
                <a:latin typeface="Arial"/>
                <a:cs typeface="Arial"/>
                <a:sym typeface="Wingdings"/>
              </a:rPr>
              <a:t> </a:t>
            </a:r>
            <a:r>
              <a:rPr kumimoji="0" lang="en-US" sz="3200" b="0" i="0" u="none" strike="noStrike" cap="none" normalizeH="0" baseline="0" dirty="0" err="1">
                <a:ln>
                  <a:noFill/>
                </a:ln>
                <a:effectLst/>
                <a:latin typeface="Arial"/>
                <a:cs typeface="Arial"/>
                <a:sym typeface="Wingdings"/>
              </a:rPr>
              <a:t>không</a:t>
            </a:r>
            <a:r>
              <a:rPr kumimoji="0" lang="en-US" sz="3200" b="0" i="0" u="none" strike="noStrike" cap="none" normalizeH="0" baseline="0" dirty="0">
                <a:ln>
                  <a:noFill/>
                </a:ln>
                <a:effectLst/>
                <a:latin typeface="Arial"/>
                <a:cs typeface="Arial"/>
                <a:sym typeface="Wingdings"/>
              </a:rPr>
              <a:t> </a:t>
            </a:r>
            <a:r>
              <a:rPr kumimoji="0" lang="en-US" sz="3200" b="0" i="0" u="none" strike="noStrike" cap="none" normalizeH="0" baseline="0" dirty="0" err="1">
                <a:ln>
                  <a:noFill/>
                </a:ln>
                <a:effectLst/>
                <a:latin typeface="Arial"/>
                <a:cs typeface="Arial"/>
                <a:sym typeface="Wingdings"/>
              </a:rPr>
              <a:t>đặc</a:t>
            </a:r>
            <a:r>
              <a:rPr kumimoji="0" lang="en-US" sz="3200" b="0" i="0" u="none" strike="noStrike" cap="none" normalizeH="0" baseline="0" dirty="0">
                <a:ln>
                  <a:noFill/>
                </a:ln>
                <a:effectLst/>
                <a:latin typeface="Arial"/>
                <a:cs typeface="Arial"/>
                <a:sym typeface="Wingdings"/>
              </a:rPr>
              <a:t> </a:t>
            </a:r>
            <a:r>
              <a:rPr kumimoji="0" lang="en-US" sz="3200" b="0" i="0" u="none" strike="noStrike" cap="none" normalizeH="0" baseline="0" dirty="0" err="1">
                <a:ln>
                  <a:noFill/>
                </a:ln>
                <a:effectLst/>
                <a:latin typeface="Arial"/>
                <a:cs typeface="Arial"/>
                <a:sym typeface="Wingdings"/>
              </a:rPr>
              <a:t>hiệu</a:t>
            </a:r>
            <a:r>
              <a:rPr kumimoji="0" lang="en-US" sz="3200" b="0" i="0" u="none" strike="noStrike" cap="none" normalizeH="0" baseline="0" dirty="0">
                <a:ln>
                  <a:noFill/>
                </a:ln>
                <a:effectLst/>
                <a:latin typeface="Arial"/>
                <a:cs typeface="Arial"/>
                <a:sym typeface="Wingdings"/>
              </a:rPr>
              <a:t> </a:t>
            </a:r>
            <a:r>
              <a:rPr kumimoji="0" lang="en-US" sz="3200" b="0" i="0" u="none" strike="noStrike" cap="none" normalizeH="0" baseline="0" dirty="0" err="1">
                <a:ln>
                  <a:noFill/>
                </a:ln>
                <a:effectLst/>
                <a:latin typeface="Arial"/>
                <a:cs typeface="Arial"/>
                <a:sym typeface="Wingdings"/>
              </a:rPr>
              <a:t>của</a:t>
            </a:r>
            <a:r>
              <a:rPr kumimoji="0" lang="en-US" sz="3200" b="0" i="0" u="none" strike="noStrike" cap="none" normalizeH="0" baseline="0" dirty="0">
                <a:ln>
                  <a:noFill/>
                </a:ln>
                <a:effectLst/>
                <a:latin typeface="Arial"/>
                <a:cs typeface="Arial"/>
                <a:sym typeface="Wingdings"/>
              </a:rPr>
              <a:t> </a:t>
            </a:r>
            <a:r>
              <a:rPr kumimoji="0" lang="en-US" sz="3200" b="0" i="0" u="none" strike="noStrike" cap="none" normalizeH="0" baseline="0" dirty="0" err="1">
                <a:ln>
                  <a:noFill/>
                </a:ln>
                <a:effectLst/>
                <a:latin typeface="Arial"/>
                <a:cs typeface="Arial"/>
                <a:sym typeface="Wingdings"/>
              </a:rPr>
              <a:t>nhiễm</a:t>
            </a:r>
            <a:r>
              <a:rPr kumimoji="0" lang="en-US" sz="3200" b="0" i="0" u="none" strike="noStrike" cap="none" normalizeH="0" baseline="0" dirty="0">
                <a:ln>
                  <a:noFill/>
                </a:ln>
                <a:effectLst/>
                <a:latin typeface="Arial"/>
                <a:cs typeface="Arial"/>
                <a:sym typeface="Wingdings"/>
              </a:rPr>
              <a:t> </a:t>
            </a:r>
            <a:r>
              <a:rPr kumimoji="0" lang="en-US" sz="3200" b="0" i="0" u="none" strike="noStrike" cap="none" normalizeH="0" baseline="0" dirty="0" err="1">
                <a:ln>
                  <a:noFill/>
                </a:ln>
                <a:effectLst/>
                <a:latin typeface="Arial"/>
                <a:cs typeface="Arial"/>
                <a:sym typeface="Wingdings"/>
              </a:rPr>
              <a:t>trùng</a:t>
            </a:r>
            <a:r>
              <a:rPr kumimoji="0" lang="en-US" sz="3200" b="0" i="0" u="none" strike="noStrike" cap="none" normalizeH="0" baseline="0" dirty="0">
                <a:ln>
                  <a:noFill/>
                </a:ln>
                <a:effectLst/>
                <a:latin typeface="Arial"/>
                <a:cs typeface="Arial"/>
                <a:sym typeface="Wingdings"/>
              </a:rPr>
              <a:t> </a:t>
            </a:r>
            <a:r>
              <a:rPr kumimoji="0" lang="en-US" sz="3200" b="0" i="0" u="none" strike="noStrike" cap="none" normalizeH="0" baseline="0" dirty="0" err="1">
                <a:ln>
                  <a:noFill/>
                </a:ln>
                <a:effectLst/>
                <a:latin typeface="Arial"/>
                <a:cs typeface="Arial"/>
                <a:sym typeface="Wingdings"/>
              </a:rPr>
              <a:t>thần</a:t>
            </a:r>
            <a:r>
              <a:rPr kumimoji="0" lang="en-US" sz="3200" b="0" i="0" u="none" strike="noStrike" cap="none" normalizeH="0" baseline="0" dirty="0">
                <a:ln>
                  <a:noFill/>
                </a:ln>
                <a:effectLst/>
                <a:latin typeface="Arial"/>
                <a:cs typeface="Arial"/>
                <a:sym typeface="Wingdings"/>
              </a:rPr>
              <a:t> </a:t>
            </a:r>
            <a:r>
              <a:rPr kumimoji="0" lang="en-US" sz="3200" b="0" i="0" u="none" strike="noStrike" cap="none" normalizeH="0" baseline="0" dirty="0" err="1">
                <a:ln>
                  <a:noFill/>
                </a:ln>
                <a:effectLst/>
                <a:latin typeface="Arial"/>
                <a:cs typeface="Arial"/>
                <a:sym typeface="Wingdings"/>
              </a:rPr>
              <a:t>kinh</a:t>
            </a:r>
            <a:r>
              <a:rPr kumimoji="0" lang="en-US" sz="3200" b="0" i="0" u="none" strike="noStrike" cap="none" normalizeH="0" baseline="0" dirty="0">
                <a:ln>
                  <a:noFill/>
                </a:ln>
                <a:effectLst/>
                <a:latin typeface="Arial"/>
                <a:cs typeface="Arial"/>
                <a:sym typeface="Wingdings"/>
              </a:rPr>
              <a:t> </a:t>
            </a:r>
            <a:r>
              <a:rPr kumimoji="0" lang="en-US" sz="3200" b="0" i="0" u="none" strike="noStrike" cap="none" normalizeH="0" baseline="0" dirty="0" err="1">
                <a:ln>
                  <a:noFill/>
                </a:ln>
                <a:effectLst/>
                <a:latin typeface="Arial"/>
                <a:cs typeface="Arial"/>
                <a:sym typeface="Wingdings"/>
              </a:rPr>
              <a:t>trung</a:t>
            </a:r>
            <a:r>
              <a:rPr kumimoji="0" lang="en-US" sz="3200" b="0" i="0" u="none" strike="noStrike" cap="none" normalizeH="0" baseline="0" dirty="0">
                <a:ln>
                  <a:noFill/>
                </a:ln>
                <a:effectLst/>
                <a:latin typeface="Arial"/>
                <a:cs typeface="Arial"/>
                <a:sym typeface="Wingdings"/>
              </a:rPr>
              <a:t> </a:t>
            </a:r>
            <a:r>
              <a:rPr kumimoji="0" lang="en-US" sz="3200" b="0" i="0" u="none" strike="noStrike" cap="none" normalizeH="0" baseline="0" dirty="0" err="1">
                <a:ln>
                  <a:noFill/>
                </a:ln>
                <a:effectLst/>
                <a:latin typeface="Arial"/>
                <a:cs typeface="Arial"/>
                <a:sym typeface="Wingdings"/>
              </a:rPr>
              <a:t>ương</a:t>
            </a:r>
            <a:r>
              <a:rPr kumimoji="0" lang="en-US" sz="3200" b="0" i="0" u="none" strike="noStrike" cap="none" normalizeH="0" baseline="0" dirty="0">
                <a:ln>
                  <a:noFill/>
                </a:ln>
                <a:effectLst/>
                <a:latin typeface="Arial"/>
                <a:cs typeface="Arial"/>
                <a:sym typeface="Wingdings"/>
              </a:rPr>
              <a:t>: </a:t>
            </a:r>
            <a:r>
              <a:rPr kumimoji="0" lang="en-US" sz="3200" b="0" i="0" u="none" strike="noStrike" cap="none" normalizeH="0" baseline="0" dirty="0" err="1">
                <a:ln>
                  <a:noFill/>
                </a:ln>
                <a:effectLst/>
                <a:latin typeface="Arial"/>
                <a:cs typeface="Arial"/>
                <a:sym typeface="Wingdings"/>
              </a:rPr>
              <a:t>lừ</a:t>
            </a:r>
            <a:r>
              <a:rPr kumimoji="0" lang="en-US" sz="3200" b="0" i="0" u="none" strike="noStrike" cap="none" normalizeH="0" baseline="0" dirty="0">
                <a:ln>
                  <a:noFill/>
                </a:ln>
                <a:effectLst/>
                <a:latin typeface="Arial"/>
                <a:cs typeface="Arial"/>
                <a:sym typeface="Wingdings"/>
              </a:rPr>
              <a:t> </a:t>
            </a:r>
            <a:r>
              <a:rPr kumimoji="0" lang="en-US" sz="3200" b="0" i="0" u="none" strike="noStrike" cap="none" normalizeH="0" baseline="0" dirty="0" err="1">
                <a:ln>
                  <a:noFill/>
                </a:ln>
                <a:effectLst/>
                <a:latin typeface="Arial"/>
                <a:cs typeface="Arial"/>
                <a:sym typeface="Wingdings"/>
              </a:rPr>
              <a:t>đừ</a:t>
            </a:r>
            <a:r>
              <a:rPr kumimoji="0" lang="en-US" sz="3200" b="0" i="0" u="none" strike="noStrike" cap="none" normalizeH="0" baseline="0" dirty="0">
                <a:ln>
                  <a:noFill/>
                </a:ln>
                <a:effectLst/>
                <a:latin typeface="Arial"/>
                <a:cs typeface="Arial"/>
                <a:sym typeface="Wingdings"/>
              </a:rPr>
              <a:t> </a:t>
            </a:r>
            <a:r>
              <a:rPr kumimoji="0" lang="en-US" sz="3200" b="0" i="0" u="none" strike="noStrike" cap="none" normalizeH="0" baseline="0" dirty="0" err="1">
                <a:ln>
                  <a:noFill/>
                </a:ln>
                <a:effectLst/>
                <a:latin typeface="Arial"/>
                <a:cs typeface="Arial"/>
                <a:sym typeface="Wingdings"/>
              </a:rPr>
              <a:t>hoặc</a:t>
            </a:r>
            <a:r>
              <a:rPr kumimoji="0" lang="en-US" sz="3200" b="0" i="0" u="none" strike="noStrike" cap="none" normalizeH="0" baseline="0" dirty="0">
                <a:ln>
                  <a:noFill/>
                </a:ln>
                <a:effectLst/>
                <a:latin typeface="Arial"/>
                <a:cs typeface="Arial"/>
                <a:sym typeface="Wingdings"/>
              </a:rPr>
              <a:t> </a:t>
            </a:r>
            <a:r>
              <a:rPr kumimoji="0" lang="en-US" sz="3200" b="0" i="0" u="none" strike="noStrike" cap="none" normalizeH="0" baseline="0" dirty="0" err="1">
                <a:ln>
                  <a:noFill/>
                </a:ln>
                <a:effectLst/>
                <a:latin typeface="Arial"/>
                <a:cs typeface="Arial"/>
                <a:sym typeface="Wingdings"/>
              </a:rPr>
              <a:t>kích</a:t>
            </a:r>
            <a:r>
              <a:rPr kumimoji="0" lang="en-US" sz="3200" b="0" i="0" u="none" strike="noStrike" cap="none" normalizeH="0" baseline="0" dirty="0">
                <a:ln>
                  <a:noFill/>
                </a:ln>
                <a:effectLst/>
                <a:latin typeface="Arial"/>
                <a:cs typeface="Arial"/>
                <a:sym typeface="Wingdings"/>
              </a:rPr>
              <a:t> </a:t>
            </a:r>
            <a:r>
              <a:rPr kumimoji="0" lang="en-US" sz="3200" b="0" i="0" u="none" strike="noStrike" cap="none" normalizeH="0" baseline="0" dirty="0" err="1">
                <a:ln>
                  <a:noFill/>
                </a:ln>
                <a:effectLst/>
                <a:latin typeface="Arial"/>
                <a:cs typeface="Arial"/>
                <a:sym typeface="Wingdings"/>
              </a:rPr>
              <a:t>thích</a:t>
            </a:r>
            <a:endParaRPr kumimoji="0" lang="en-US" sz="3200" b="0" i="0" u="none" strike="noStrike" cap="none" normalizeH="0" baseline="0" dirty="0">
              <a:ln>
                <a:noFill/>
              </a:ln>
              <a:effectLst/>
              <a:latin typeface="Arial"/>
              <a:cs typeface="Arial"/>
            </a:endParaRPr>
          </a:p>
        </p:txBody>
      </p:sp>
      <p:sp>
        <p:nvSpPr>
          <p:cNvPr id="5" name="Rectangle 4"/>
          <p:cNvSpPr/>
          <p:nvPr/>
        </p:nvSpPr>
        <p:spPr bwMode="auto">
          <a:xfrm>
            <a:off x="5580112" y="2420888"/>
            <a:ext cx="3096344" cy="4104456"/>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0" fontAlgn="base" latinLnBrk="0" hangingPunct="0">
              <a:lnSpc>
                <a:spcPct val="100000"/>
              </a:lnSpc>
              <a:spcBef>
                <a:spcPct val="0"/>
              </a:spcBef>
              <a:spcAft>
                <a:spcPct val="0"/>
              </a:spcAft>
              <a:buClrTx/>
              <a:buSzTx/>
              <a:buFontTx/>
              <a:buNone/>
              <a:tabLst/>
            </a:pPr>
            <a:r>
              <a:rPr lang="en-US" sz="3200" dirty="0" err="1">
                <a:latin typeface="Arial"/>
                <a:cs typeface="Arial"/>
              </a:rPr>
              <a:t>S</a:t>
            </a:r>
            <a:r>
              <a:rPr kumimoji="0" lang="en-US" sz="3200" b="0" i="0" u="none" strike="noStrike" cap="none" normalizeH="0" baseline="0" dirty="0" err="1">
                <a:ln>
                  <a:noFill/>
                </a:ln>
                <a:solidFill>
                  <a:schemeClr val="tx1"/>
                </a:solidFill>
                <a:effectLst/>
                <a:latin typeface="Arial"/>
                <a:cs typeface="Arial"/>
              </a:rPr>
              <a:t>ốc</a:t>
            </a:r>
            <a:r>
              <a:rPr kumimoji="0" lang="en-US" sz="3200" b="0" i="0" u="none" strike="noStrike" cap="none" normalizeH="0" baseline="0" dirty="0">
                <a:ln>
                  <a:noFill/>
                </a:ln>
                <a:solidFill>
                  <a:schemeClr val="tx1"/>
                </a:solidFill>
                <a:effectLst/>
                <a:latin typeface="Arial"/>
                <a:cs typeface="Arial"/>
              </a:rPr>
              <a:t> </a:t>
            </a:r>
            <a:r>
              <a:rPr kumimoji="0" lang="en-US" sz="3200" b="0" i="0" u="none" strike="noStrike" cap="none" normalizeH="0" baseline="0" dirty="0" err="1">
                <a:ln>
                  <a:noFill/>
                </a:ln>
                <a:solidFill>
                  <a:schemeClr val="tx1"/>
                </a:solidFill>
                <a:effectLst/>
                <a:latin typeface="Arial"/>
                <a:cs typeface="Arial"/>
              </a:rPr>
              <a:t>đột</a:t>
            </a:r>
            <a:r>
              <a:rPr kumimoji="0" lang="en-US" sz="3200" b="0" i="0" u="none" strike="noStrike" cap="none" normalizeH="0" baseline="0" dirty="0">
                <a:ln>
                  <a:noFill/>
                </a:ln>
                <a:solidFill>
                  <a:schemeClr val="tx1"/>
                </a:solidFill>
                <a:effectLst/>
                <a:latin typeface="Arial"/>
                <a:cs typeface="Arial"/>
              </a:rPr>
              <a:t> </a:t>
            </a:r>
            <a:r>
              <a:rPr kumimoji="0" lang="en-US" sz="3200" b="0" i="0" u="none" strike="noStrike" cap="none" normalizeH="0" baseline="0" dirty="0" err="1">
                <a:ln>
                  <a:noFill/>
                </a:ln>
                <a:solidFill>
                  <a:schemeClr val="tx1"/>
                </a:solidFill>
                <a:effectLst/>
                <a:latin typeface="Arial"/>
                <a:cs typeface="Arial"/>
              </a:rPr>
              <a:t>ngột</a:t>
            </a:r>
            <a:r>
              <a:rPr kumimoji="0" lang="en-US" sz="3200" b="0" i="0" u="none" strike="noStrike" cap="none" normalizeH="0" baseline="0" dirty="0">
                <a:ln>
                  <a:noFill/>
                </a:ln>
                <a:solidFill>
                  <a:schemeClr val="tx1"/>
                </a:solidFill>
                <a:effectLst/>
                <a:latin typeface="Arial"/>
                <a:cs typeface="Arial"/>
              </a:rPr>
              <a:t>- </a:t>
            </a:r>
            <a:r>
              <a:rPr kumimoji="0" lang="en-US" sz="3200" b="0" i="0" u="none" strike="noStrike" cap="none" normalizeH="0" baseline="0" dirty="0" err="1">
                <a:ln>
                  <a:noFill/>
                </a:ln>
                <a:solidFill>
                  <a:schemeClr val="tx1"/>
                </a:solidFill>
                <a:effectLst/>
                <a:latin typeface="Arial"/>
                <a:cs typeface="Arial"/>
              </a:rPr>
              <a:t>diễn</a:t>
            </a:r>
            <a:r>
              <a:rPr kumimoji="0" lang="en-US" sz="3200" b="0" i="0" u="none" strike="noStrike" cap="none" normalizeH="0" baseline="0" dirty="0">
                <a:ln>
                  <a:noFill/>
                </a:ln>
                <a:solidFill>
                  <a:schemeClr val="tx1"/>
                </a:solidFill>
                <a:effectLst/>
                <a:latin typeface="Arial"/>
                <a:cs typeface="Arial"/>
              </a:rPr>
              <a:t> </a:t>
            </a:r>
            <a:r>
              <a:rPr kumimoji="0" lang="en-US" sz="3200" b="0" i="0" u="none" strike="noStrike" cap="none" normalizeH="0" baseline="0" dirty="0" err="1">
                <a:ln>
                  <a:noFill/>
                </a:ln>
                <a:solidFill>
                  <a:schemeClr val="tx1"/>
                </a:solidFill>
                <a:effectLst/>
                <a:latin typeface="Arial"/>
                <a:cs typeface="Arial"/>
              </a:rPr>
              <a:t>tiến</a:t>
            </a:r>
            <a:endParaRPr kumimoji="0" lang="en-US" sz="3200" b="0" i="0" u="none" strike="noStrike" cap="none" normalizeH="0" baseline="0" dirty="0">
              <a:ln>
                <a:noFill/>
              </a:ln>
              <a:solidFill>
                <a:schemeClr val="tx1"/>
              </a:solidFill>
              <a:effectLst/>
              <a:latin typeface="Arial"/>
              <a:cs typeface="Arial"/>
            </a:endParaRPr>
          </a:p>
          <a:p>
            <a:pPr marL="0" marR="0" indent="0" algn="just"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err="1">
                <a:ln>
                  <a:noFill/>
                </a:ln>
                <a:solidFill>
                  <a:schemeClr val="tx1"/>
                </a:solidFill>
                <a:effectLst/>
                <a:latin typeface="Arial"/>
                <a:cs typeface="Arial"/>
              </a:rPr>
              <a:t>Xuất</a:t>
            </a:r>
            <a:r>
              <a:rPr kumimoji="0" lang="en-US" sz="3200" b="0" i="0" u="none" strike="noStrike" cap="none" normalizeH="0" baseline="0" dirty="0">
                <a:ln>
                  <a:noFill/>
                </a:ln>
                <a:solidFill>
                  <a:schemeClr val="tx1"/>
                </a:solidFill>
                <a:effectLst/>
                <a:latin typeface="Arial"/>
                <a:cs typeface="Arial"/>
              </a:rPr>
              <a:t> </a:t>
            </a:r>
            <a:r>
              <a:rPr kumimoji="0" lang="en-US" sz="3200" b="0" i="0" u="none" strike="noStrike" cap="none" normalizeH="0" baseline="0" dirty="0" err="1">
                <a:ln>
                  <a:noFill/>
                </a:ln>
                <a:solidFill>
                  <a:schemeClr val="tx1"/>
                </a:solidFill>
                <a:effectLst/>
                <a:latin typeface="Arial"/>
                <a:cs typeface="Arial"/>
              </a:rPr>
              <a:t>huyết</a:t>
            </a:r>
            <a:r>
              <a:rPr lang="en-US" sz="3200" dirty="0">
                <a:latin typeface="Arial"/>
                <a:cs typeface="Arial"/>
              </a:rPr>
              <a:t>, DIC</a:t>
            </a:r>
          </a:p>
          <a:p>
            <a:pPr marL="0" marR="0" indent="0" algn="just"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err="1">
                <a:ln>
                  <a:noFill/>
                </a:ln>
                <a:solidFill>
                  <a:schemeClr val="tx1"/>
                </a:solidFill>
                <a:effectLst/>
                <a:latin typeface="Arial"/>
                <a:cs typeface="Arial"/>
              </a:rPr>
              <a:t>Suy</a:t>
            </a:r>
            <a:r>
              <a:rPr kumimoji="0" lang="en-US" sz="3200" b="0" i="0" u="none" strike="noStrike" cap="none" normalizeH="0" baseline="0" dirty="0">
                <a:ln>
                  <a:noFill/>
                </a:ln>
                <a:solidFill>
                  <a:schemeClr val="tx1"/>
                </a:solidFill>
                <a:effectLst/>
                <a:latin typeface="Arial"/>
                <a:cs typeface="Arial"/>
              </a:rPr>
              <a:t> </a:t>
            </a:r>
            <a:r>
              <a:rPr kumimoji="0" lang="en-US" sz="3200" b="0" i="0" u="none" strike="noStrike" cap="none" normalizeH="0" baseline="0" dirty="0" err="1">
                <a:ln>
                  <a:noFill/>
                </a:ln>
                <a:solidFill>
                  <a:schemeClr val="tx1"/>
                </a:solidFill>
                <a:effectLst/>
                <a:latin typeface="Arial"/>
                <a:cs typeface="Arial"/>
              </a:rPr>
              <a:t>giảm</a:t>
            </a:r>
            <a:r>
              <a:rPr kumimoji="0" lang="en-US" sz="3200" b="0" i="0" u="none" strike="noStrike" cap="none" normalizeH="0" baseline="0" dirty="0">
                <a:ln>
                  <a:noFill/>
                </a:ln>
                <a:solidFill>
                  <a:schemeClr val="tx1"/>
                </a:solidFill>
                <a:effectLst/>
                <a:latin typeface="Arial"/>
                <a:cs typeface="Arial"/>
              </a:rPr>
              <a:t> </a:t>
            </a:r>
            <a:r>
              <a:rPr kumimoji="0" lang="en-US" sz="3200" b="0" i="0" u="none" strike="noStrike" cap="none" normalizeH="0" baseline="0" dirty="0" err="1">
                <a:ln>
                  <a:noFill/>
                </a:ln>
                <a:solidFill>
                  <a:schemeClr val="tx1"/>
                </a:solidFill>
                <a:effectLst/>
                <a:latin typeface="Arial"/>
                <a:cs typeface="Arial"/>
              </a:rPr>
              <a:t>ý</a:t>
            </a:r>
            <a:r>
              <a:rPr kumimoji="0" lang="en-US" sz="3200" b="0" i="0" u="none" strike="noStrike" cap="none" normalizeH="0" baseline="0" dirty="0">
                <a:ln>
                  <a:noFill/>
                </a:ln>
                <a:solidFill>
                  <a:schemeClr val="tx1"/>
                </a:solidFill>
                <a:effectLst/>
                <a:latin typeface="Arial"/>
                <a:cs typeface="Arial"/>
              </a:rPr>
              <a:t> </a:t>
            </a:r>
            <a:r>
              <a:rPr kumimoji="0" lang="en-US" sz="3200" b="0" i="0" u="none" strike="noStrike" cap="none" normalizeH="0" baseline="0" dirty="0" err="1">
                <a:ln>
                  <a:noFill/>
                </a:ln>
                <a:solidFill>
                  <a:schemeClr val="tx1"/>
                </a:solidFill>
                <a:effectLst/>
                <a:latin typeface="Arial"/>
                <a:cs typeface="Arial"/>
              </a:rPr>
              <a:t>thức</a:t>
            </a:r>
            <a:r>
              <a:rPr kumimoji="0" lang="en-US" sz="3200" b="0" i="0" u="none" strike="noStrike" cap="none" normalizeH="0" baseline="0" dirty="0">
                <a:ln>
                  <a:noFill/>
                </a:ln>
                <a:solidFill>
                  <a:schemeClr val="tx1"/>
                </a:solidFill>
                <a:effectLst/>
                <a:latin typeface="Arial"/>
                <a:cs typeface="Arial"/>
              </a:rPr>
              <a:t> </a:t>
            </a:r>
            <a:r>
              <a:rPr kumimoji="0" lang="en-US" sz="3200" b="0" i="0" u="none" strike="noStrike" cap="none" normalizeH="0" baseline="0" dirty="0" err="1">
                <a:ln>
                  <a:noFill/>
                </a:ln>
                <a:solidFill>
                  <a:schemeClr val="tx1"/>
                </a:solidFill>
                <a:effectLst/>
                <a:latin typeface="Arial"/>
                <a:cs typeface="Arial"/>
              </a:rPr>
              <a:t>diễn</a:t>
            </a:r>
            <a:r>
              <a:rPr kumimoji="0" lang="en-US" sz="3200" b="0" i="0" u="none" strike="noStrike" cap="none" normalizeH="0" baseline="0" dirty="0">
                <a:ln>
                  <a:noFill/>
                </a:ln>
                <a:solidFill>
                  <a:schemeClr val="tx1"/>
                </a:solidFill>
                <a:effectLst/>
                <a:latin typeface="Arial"/>
                <a:cs typeface="Arial"/>
              </a:rPr>
              <a:t> </a:t>
            </a:r>
            <a:r>
              <a:rPr kumimoji="0" lang="en-US" sz="3200" b="0" i="0" u="none" strike="noStrike" cap="none" normalizeH="0" baseline="0" dirty="0" err="1">
                <a:ln>
                  <a:noFill/>
                </a:ln>
                <a:solidFill>
                  <a:schemeClr val="tx1"/>
                </a:solidFill>
                <a:effectLst/>
                <a:latin typeface="Arial"/>
                <a:cs typeface="Arial"/>
              </a:rPr>
              <a:t>tiến</a:t>
            </a:r>
            <a:r>
              <a:rPr kumimoji="0" lang="en-US" sz="3200" b="0" i="0" u="none" strike="noStrike" cap="none" normalizeH="0" baseline="0" dirty="0">
                <a:ln>
                  <a:noFill/>
                </a:ln>
                <a:solidFill>
                  <a:schemeClr val="tx1"/>
                </a:solidFill>
                <a:effectLst/>
                <a:latin typeface="Arial"/>
                <a:cs typeface="Arial"/>
              </a:rPr>
              <a:t> </a:t>
            </a:r>
            <a:r>
              <a:rPr kumimoji="0" lang="en-US" sz="3200" b="0" i="0" u="none" strike="noStrike" cap="none" normalizeH="0" baseline="0" dirty="0" err="1">
                <a:ln>
                  <a:noFill/>
                </a:ln>
                <a:solidFill>
                  <a:schemeClr val="tx1"/>
                </a:solidFill>
                <a:effectLst/>
                <a:latin typeface="Arial"/>
                <a:cs typeface="Arial"/>
              </a:rPr>
              <a:t>đến</a:t>
            </a:r>
            <a:r>
              <a:rPr kumimoji="0" lang="en-US" sz="3200" b="0" i="0" u="none" strike="noStrike" cap="none" normalizeH="0" baseline="0" dirty="0">
                <a:ln>
                  <a:noFill/>
                </a:ln>
                <a:solidFill>
                  <a:schemeClr val="tx1"/>
                </a:solidFill>
                <a:effectLst/>
                <a:latin typeface="Arial"/>
                <a:cs typeface="Arial"/>
              </a:rPr>
              <a:t> </a:t>
            </a:r>
            <a:r>
              <a:rPr kumimoji="0" lang="en-US" sz="3200" b="0" i="0" u="none" strike="noStrike" cap="none" normalizeH="0" baseline="0" dirty="0" err="1">
                <a:ln>
                  <a:noFill/>
                </a:ln>
                <a:solidFill>
                  <a:schemeClr val="tx1"/>
                </a:solidFill>
                <a:effectLst/>
                <a:latin typeface="Arial"/>
                <a:cs typeface="Arial"/>
              </a:rPr>
              <a:t>hôn</a:t>
            </a:r>
            <a:r>
              <a:rPr kumimoji="0" lang="en-US" sz="3200" b="0" i="0" u="none" strike="noStrike" cap="none" normalizeH="0" baseline="0" dirty="0">
                <a:ln>
                  <a:noFill/>
                </a:ln>
                <a:solidFill>
                  <a:schemeClr val="tx1"/>
                </a:solidFill>
                <a:effectLst/>
                <a:latin typeface="Arial"/>
                <a:cs typeface="Arial"/>
              </a:rPr>
              <a:t> </a:t>
            </a:r>
            <a:r>
              <a:rPr kumimoji="0" lang="en-US" sz="3200" b="0" i="0" u="none" strike="noStrike" cap="none" normalizeH="0" baseline="0" dirty="0" err="1">
                <a:ln>
                  <a:noFill/>
                </a:ln>
                <a:solidFill>
                  <a:schemeClr val="tx1"/>
                </a:solidFill>
                <a:effectLst/>
                <a:latin typeface="Arial"/>
                <a:cs typeface="Arial"/>
              </a:rPr>
              <a:t>mê</a:t>
            </a:r>
            <a:r>
              <a:rPr kumimoji="0" lang="en-US" sz="3200" b="0" i="0" u="none" strike="noStrike" cap="none" normalizeH="0" baseline="0" dirty="0">
                <a:ln>
                  <a:noFill/>
                </a:ln>
                <a:solidFill>
                  <a:schemeClr val="tx1"/>
                </a:solidFill>
                <a:effectLst/>
                <a:latin typeface="Arial"/>
                <a:cs typeface="Arial"/>
              </a:rPr>
              <a:t>/ </a:t>
            </a:r>
            <a:r>
              <a:rPr kumimoji="0" lang="en-US" sz="3200" b="0" i="0" u="none" strike="noStrike" cap="none" normalizeH="0" baseline="0" dirty="0" err="1">
                <a:ln>
                  <a:noFill/>
                </a:ln>
                <a:solidFill>
                  <a:schemeClr val="tx1"/>
                </a:solidFill>
                <a:effectLst/>
                <a:latin typeface="Arial"/>
                <a:cs typeface="Arial"/>
              </a:rPr>
              <a:t>tử</a:t>
            </a:r>
            <a:r>
              <a:rPr kumimoji="0" lang="en-US" sz="3200" b="0" i="0" u="none" strike="noStrike" cap="none" normalizeH="0" baseline="0" dirty="0">
                <a:ln>
                  <a:noFill/>
                </a:ln>
                <a:solidFill>
                  <a:schemeClr val="tx1"/>
                </a:solidFill>
                <a:effectLst/>
                <a:latin typeface="Arial"/>
                <a:cs typeface="Arial"/>
              </a:rPr>
              <a:t> </a:t>
            </a:r>
            <a:r>
              <a:rPr kumimoji="0" lang="en-US" sz="3200" b="0" i="0" u="none" strike="noStrike" cap="none" normalizeH="0" baseline="0" dirty="0" err="1">
                <a:ln>
                  <a:noFill/>
                </a:ln>
                <a:solidFill>
                  <a:schemeClr val="tx1"/>
                </a:solidFill>
                <a:effectLst/>
                <a:latin typeface="Arial"/>
                <a:cs typeface="Arial"/>
              </a:rPr>
              <a:t>vong</a:t>
            </a:r>
            <a:r>
              <a:rPr kumimoji="0" lang="en-US" sz="3200" b="0" i="0" u="none" strike="noStrike" cap="none" normalizeH="0" baseline="0" dirty="0">
                <a:ln>
                  <a:noFill/>
                </a:ln>
                <a:solidFill>
                  <a:schemeClr val="tx1"/>
                </a:solidFill>
                <a:effectLst/>
                <a:latin typeface="Arial"/>
                <a:cs typeface="Arial"/>
              </a:rPr>
              <a:t> </a:t>
            </a:r>
            <a:r>
              <a:rPr kumimoji="0" lang="en-US" sz="3200" b="0" i="0" u="none" strike="noStrike" cap="none" normalizeH="0" baseline="0" dirty="0" err="1">
                <a:ln>
                  <a:noFill/>
                </a:ln>
                <a:solidFill>
                  <a:schemeClr val="tx1"/>
                </a:solidFill>
                <a:effectLst/>
                <a:latin typeface="Arial"/>
                <a:cs typeface="Arial"/>
              </a:rPr>
              <a:t>trong</a:t>
            </a:r>
            <a:r>
              <a:rPr kumimoji="0" lang="en-US" sz="3200" b="0" i="0" u="none" strike="noStrike" cap="none" normalizeH="0" baseline="0" dirty="0">
                <a:ln>
                  <a:noFill/>
                </a:ln>
                <a:solidFill>
                  <a:schemeClr val="tx1"/>
                </a:solidFill>
                <a:effectLst/>
                <a:latin typeface="Arial"/>
                <a:cs typeface="Arial"/>
              </a:rPr>
              <a:t> 24h</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a:ea typeface="ＭＳ Ｐゴシック" charset="0"/>
              <a:cs typeface="Arial"/>
            </a:endParaRPr>
          </a:p>
        </p:txBody>
      </p:sp>
    </p:spTree>
    <p:extLst>
      <p:ext uri="{BB962C8B-B14F-4D97-AF65-F5344CB8AC3E}">
        <p14:creationId xmlns:p14="http://schemas.microsoft.com/office/powerpoint/2010/main" val="4156481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solidFill>
                  <a:srgbClr val="000000"/>
                </a:solidFill>
              </a:rPr>
              <a:t>Nghi</a:t>
            </a:r>
            <a:r>
              <a:rPr lang="en-US" dirty="0">
                <a:solidFill>
                  <a:srgbClr val="000000"/>
                </a:solidFill>
              </a:rPr>
              <a:t> </a:t>
            </a:r>
            <a:r>
              <a:rPr lang="en-US" dirty="0" err="1">
                <a:solidFill>
                  <a:srgbClr val="000000"/>
                </a:solidFill>
              </a:rPr>
              <a:t>ngờ</a:t>
            </a:r>
            <a:r>
              <a:rPr lang="en-US" dirty="0">
                <a:solidFill>
                  <a:srgbClr val="000000"/>
                </a:solidFill>
              </a:rPr>
              <a:t> VMN vi </a:t>
            </a:r>
            <a:r>
              <a:rPr lang="en-US" dirty="0" err="1">
                <a:solidFill>
                  <a:srgbClr val="000000"/>
                </a:solidFill>
              </a:rPr>
              <a:t>khuẩn</a:t>
            </a:r>
            <a:r>
              <a:rPr lang="en-US" dirty="0">
                <a:solidFill>
                  <a:srgbClr val="000000"/>
                </a:solidFill>
              </a:rPr>
              <a:t> </a:t>
            </a:r>
            <a:r>
              <a:rPr lang="en-US" dirty="0" err="1">
                <a:solidFill>
                  <a:srgbClr val="000000"/>
                </a:solidFill>
              </a:rPr>
              <a:t>cấp</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74158586"/>
              </p:ext>
            </p:extLst>
          </p:nvPr>
        </p:nvGraphicFramePr>
        <p:xfrm>
          <a:off x="457200" y="1600200"/>
          <a:ext cx="8229600" cy="4530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1927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err="1">
                <a:solidFill>
                  <a:srgbClr val="000000"/>
                </a:solidFill>
              </a:rPr>
              <a:t>Nghi</a:t>
            </a:r>
            <a:r>
              <a:rPr lang="en-US" dirty="0">
                <a:solidFill>
                  <a:srgbClr val="000000"/>
                </a:solidFill>
              </a:rPr>
              <a:t> </a:t>
            </a:r>
            <a:r>
              <a:rPr lang="en-US" dirty="0" err="1">
                <a:solidFill>
                  <a:srgbClr val="000000"/>
                </a:solidFill>
              </a:rPr>
              <a:t>ngờ</a:t>
            </a:r>
            <a:r>
              <a:rPr lang="en-US" dirty="0">
                <a:solidFill>
                  <a:srgbClr val="000000"/>
                </a:solidFill>
              </a:rPr>
              <a:t> VMN vi </a:t>
            </a:r>
            <a:r>
              <a:rPr lang="en-US" dirty="0" err="1">
                <a:solidFill>
                  <a:srgbClr val="000000"/>
                </a:solidFill>
              </a:rPr>
              <a:t>khuẩn</a:t>
            </a:r>
            <a:r>
              <a:rPr lang="en-US" dirty="0">
                <a:solidFill>
                  <a:srgbClr val="000000"/>
                </a:solidFill>
              </a:rPr>
              <a:t> </a:t>
            </a:r>
            <a:r>
              <a:rPr lang="en-US" dirty="0" err="1">
                <a:solidFill>
                  <a:srgbClr val="000000"/>
                </a:solidFill>
              </a:rPr>
              <a:t>cấp</a:t>
            </a:r>
            <a:endParaRPr lang="en-US" dirty="0"/>
          </a:p>
        </p:txBody>
      </p:sp>
      <p:sp>
        <p:nvSpPr>
          <p:cNvPr id="3" name="Content Placeholder 2"/>
          <p:cNvSpPr>
            <a:spLocks noGrp="1"/>
          </p:cNvSpPr>
          <p:nvPr>
            <p:ph idx="1"/>
          </p:nvPr>
        </p:nvSpPr>
        <p:spPr>
          <a:xfrm>
            <a:off x="251520" y="1340768"/>
            <a:ext cx="8892480" cy="5517232"/>
          </a:xfrm>
        </p:spPr>
        <p:txBody>
          <a:bodyPr/>
          <a:lstStyle/>
          <a:p>
            <a:pPr algn="just"/>
            <a:r>
              <a:rPr lang="en-US" sz="3200" dirty="0"/>
              <a:t>HC </a:t>
            </a:r>
            <a:r>
              <a:rPr lang="en-US" sz="3200" dirty="0" err="1"/>
              <a:t>tăng</a:t>
            </a:r>
            <a:r>
              <a:rPr lang="en-US" sz="3200" dirty="0"/>
              <a:t> </a:t>
            </a:r>
            <a:r>
              <a:rPr lang="en-US" sz="3200" dirty="0" err="1"/>
              <a:t>áp</a:t>
            </a:r>
            <a:r>
              <a:rPr lang="en-US" sz="3200" dirty="0"/>
              <a:t> </a:t>
            </a:r>
            <a:r>
              <a:rPr lang="en-US" sz="3200" dirty="0" err="1"/>
              <a:t>lực</a:t>
            </a:r>
            <a:r>
              <a:rPr lang="en-US" sz="3200" dirty="0"/>
              <a:t> </a:t>
            </a:r>
            <a:r>
              <a:rPr lang="en-US" sz="3200" dirty="0" err="1"/>
              <a:t>nội</a:t>
            </a:r>
            <a:r>
              <a:rPr lang="en-US" sz="3200" dirty="0"/>
              <a:t> </a:t>
            </a:r>
            <a:r>
              <a:rPr lang="en-US" sz="3200" dirty="0" err="1"/>
              <a:t>sọ</a:t>
            </a:r>
            <a:r>
              <a:rPr lang="en-US" sz="3200" dirty="0"/>
              <a:t>: </a:t>
            </a:r>
          </a:p>
          <a:p>
            <a:pPr lvl="1" algn="just"/>
            <a:r>
              <a:rPr lang="en-US" dirty="0" err="1"/>
              <a:t>Đau</a:t>
            </a:r>
            <a:r>
              <a:rPr lang="en-US" dirty="0"/>
              <a:t> </a:t>
            </a:r>
            <a:r>
              <a:rPr lang="en-US" dirty="0" err="1"/>
              <a:t>đầu</a:t>
            </a:r>
            <a:r>
              <a:rPr lang="en-US" dirty="0"/>
              <a:t>, </a:t>
            </a:r>
            <a:r>
              <a:rPr lang="en-US" dirty="0" err="1"/>
              <a:t>nôn</a:t>
            </a:r>
            <a:r>
              <a:rPr lang="en-US" dirty="0"/>
              <a:t> </a:t>
            </a:r>
            <a:r>
              <a:rPr lang="en-US" dirty="0" err="1"/>
              <a:t>ói</a:t>
            </a:r>
            <a:r>
              <a:rPr lang="en-US" dirty="0"/>
              <a:t>, </a:t>
            </a:r>
            <a:r>
              <a:rPr lang="en-US" dirty="0" err="1"/>
              <a:t>thóp</a:t>
            </a:r>
            <a:r>
              <a:rPr lang="en-US" dirty="0"/>
              <a:t> </a:t>
            </a:r>
            <a:r>
              <a:rPr lang="en-US" dirty="0" err="1"/>
              <a:t>phồng</a:t>
            </a:r>
            <a:r>
              <a:rPr lang="en-US" dirty="0"/>
              <a:t>/ </a:t>
            </a:r>
            <a:r>
              <a:rPr lang="en-US" dirty="0" err="1"/>
              <a:t>giãn</a:t>
            </a:r>
            <a:r>
              <a:rPr lang="en-US" dirty="0"/>
              <a:t> </a:t>
            </a:r>
            <a:r>
              <a:rPr lang="en-US" dirty="0" err="1"/>
              <a:t>các</a:t>
            </a:r>
            <a:r>
              <a:rPr lang="en-US" dirty="0"/>
              <a:t> </a:t>
            </a:r>
            <a:r>
              <a:rPr lang="en-US" dirty="0" err="1"/>
              <a:t>khớp</a:t>
            </a:r>
            <a:r>
              <a:rPr lang="en-US" dirty="0"/>
              <a:t> </a:t>
            </a:r>
            <a:r>
              <a:rPr lang="en-US" dirty="0" err="1"/>
              <a:t>sọ</a:t>
            </a:r>
            <a:r>
              <a:rPr lang="en-US" dirty="0"/>
              <a:t>, </a:t>
            </a:r>
            <a:r>
              <a:rPr lang="en-US" dirty="0" err="1"/>
              <a:t>liệt</a:t>
            </a:r>
            <a:r>
              <a:rPr lang="en-US" dirty="0"/>
              <a:t> </a:t>
            </a:r>
            <a:r>
              <a:rPr lang="en-US" dirty="0" err="1"/>
              <a:t>dây</a:t>
            </a:r>
            <a:r>
              <a:rPr lang="en-US" dirty="0"/>
              <a:t> VI</a:t>
            </a:r>
          </a:p>
          <a:p>
            <a:pPr lvl="1" algn="just"/>
            <a:r>
              <a:rPr lang="en-US" dirty="0" err="1"/>
              <a:t>Huyết</a:t>
            </a:r>
            <a:r>
              <a:rPr lang="en-US" dirty="0"/>
              <a:t> </a:t>
            </a:r>
            <a:r>
              <a:rPr lang="en-US" dirty="0" err="1"/>
              <a:t>áp</a:t>
            </a:r>
            <a:r>
              <a:rPr lang="en-US" dirty="0"/>
              <a:t> </a:t>
            </a:r>
            <a:r>
              <a:rPr lang="en-US" dirty="0" err="1"/>
              <a:t>tăng</a:t>
            </a:r>
            <a:r>
              <a:rPr lang="en-US" dirty="0"/>
              <a:t> + </a:t>
            </a:r>
            <a:r>
              <a:rPr lang="en-US" dirty="0" err="1"/>
              <a:t>nhịp</a:t>
            </a:r>
            <a:r>
              <a:rPr lang="en-US" dirty="0"/>
              <a:t> </a:t>
            </a:r>
            <a:r>
              <a:rPr lang="en-US" dirty="0" err="1"/>
              <a:t>tim</a:t>
            </a:r>
            <a:r>
              <a:rPr lang="en-US" dirty="0"/>
              <a:t> </a:t>
            </a:r>
            <a:r>
              <a:rPr lang="en-US" dirty="0" err="1"/>
              <a:t>giảm</a:t>
            </a:r>
            <a:r>
              <a:rPr lang="en-US" dirty="0"/>
              <a:t>, </a:t>
            </a:r>
            <a:r>
              <a:rPr lang="en-US" dirty="0" err="1"/>
              <a:t>ngưng</a:t>
            </a:r>
            <a:r>
              <a:rPr lang="en-US" dirty="0"/>
              <a:t> </a:t>
            </a:r>
            <a:r>
              <a:rPr lang="en-US" dirty="0" err="1"/>
              <a:t>thở</a:t>
            </a:r>
            <a:r>
              <a:rPr lang="en-US" dirty="0"/>
              <a:t>/ </a:t>
            </a:r>
            <a:r>
              <a:rPr lang="en-US" dirty="0" err="1"/>
              <a:t>tăng</a:t>
            </a:r>
            <a:r>
              <a:rPr lang="en-US" dirty="0"/>
              <a:t> </a:t>
            </a:r>
            <a:r>
              <a:rPr lang="en-US" dirty="0" err="1"/>
              <a:t>thông</a:t>
            </a:r>
            <a:r>
              <a:rPr lang="en-US" dirty="0"/>
              <a:t> </a:t>
            </a:r>
            <a:r>
              <a:rPr lang="en-US" dirty="0" err="1"/>
              <a:t>khí</a:t>
            </a:r>
            <a:r>
              <a:rPr lang="en-US" dirty="0"/>
              <a:t>, </a:t>
            </a:r>
            <a:r>
              <a:rPr lang="en-US" dirty="0" err="1"/>
              <a:t>tư</a:t>
            </a:r>
            <a:r>
              <a:rPr lang="en-US" dirty="0"/>
              <a:t> </a:t>
            </a:r>
            <a:r>
              <a:rPr lang="en-US" dirty="0" err="1"/>
              <a:t>thế</a:t>
            </a:r>
            <a:r>
              <a:rPr lang="en-US" dirty="0"/>
              <a:t> </a:t>
            </a:r>
            <a:r>
              <a:rPr lang="en-US" dirty="0" err="1"/>
              <a:t>mất</a:t>
            </a:r>
            <a:r>
              <a:rPr lang="en-US" dirty="0"/>
              <a:t> </a:t>
            </a:r>
            <a:r>
              <a:rPr lang="en-US" dirty="0" err="1"/>
              <a:t>vỏ</a:t>
            </a:r>
            <a:r>
              <a:rPr lang="en-US" dirty="0"/>
              <a:t>/ </a:t>
            </a:r>
            <a:r>
              <a:rPr lang="en-US" dirty="0" err="1"/>
              <a:t>mất</a:t>
            </a:r>
            <a:r>
              <a:rPr lang="en-US" dirty="0"/>
              <a:t> </a:t>
            </a:r>
            <a:r>
              <a:rPr lang="en-US" dirty="0" err="1"/>
              <a:t>não,lơ</a:t>
            </a:r>
            <a:r>
              <a:rPr lang="en-US" dirty="0"/>
              <a:t> </a:t>
            </a:r>
            <a:r>
              <a:rPr lang="en-US" dirty="0" err="1"/>
              <a:t>mơ</a:t>
            </a:r>
            <a:r>
              <a:rPr lang="en-US" dirty="0"/>
              <a:t>, </a:t>
            </a:r>
            <a:r>
              <a:rPr lang="en-US" dirty="0" err="1"/>
              <a:t>hôn</a:t>
            </a:r>
            <a:r>
              <a:rPr lang="en-US" dirty="0"/>
              <a:t> </a:t>
            </a:r>
            <a:r>
              <a:rPr lang="en-US" dirty="0" err="1"/>
              <a:t>mê</a:t>
            </a:r>
            <a:r>
              <a:rPr lang="en-US" dirty="0"/>
              <a:t>, </a:t>
            </a:r>
            <a:r>
              <a:rPr lang="en-US" dirty="0" err="1"/>
              <a:t>dấu</a:t>
            </a:r>
            <a:r>
              <a:rPr lang="en-US" dirty="0"/>
              <a:t> </a:t>
            </a:r>
            <a:r>
              <a:rPr lang="en-US" dirty="0" err="1"/>
              <a:t>hiệu</a:t>
            </a:r>
            <a:r>
              <a:rPr lang="en-US" dirty="0"/>
              <a:t> </a:t>
            </a:r>
            <a:r>
              <a:rPr lang="en-US" dirty="0" err="1"/>
              <a:t>thoát</a:t>
            </a:r>
            <a:r>
              <a:rPr lang="en-US" dirty="0"/>
              <a:t> </a:t>
            </a:r>
            <a:r>
              <a:rPr lang="en-US" dirty="0" err="1"/>
              <a:t>vị</a:t>
            </a:r>
            <a:r>
              <a:rPr lang="en-US" dirty="0"/>
              <a:t> </a:t>
            </a:r>
            <a:r>
              <a:rPr lang="en-US" dirty="0" err="1"/>
              <a:t>não</a:t>
            </a:r>
            <a:endParaRPr lang="en-US" dirty="0"/>
          </a:p>
          <a:p>
            <a:pPr algn="just"/>
            <a:r>
              <a:rPr lang="en-US" sz="3200" dirty="0" err="1"/>
              <a:t>Phù</a:t>
            </a:r>
            <a:r>
              <a:rPr lang="en-US" sz="3200" dirty="0"/>
              <a:t> </a:t>
            </a:r>
            <a:r>
              <a:rPr lang="en-US" sz="3200" dirty="0" err="1"/>
              <a:t>gai</a:t>
            </a:r>
            <a:r>
              <a:rPr lang="en-US" sz="3200" dirty="0"/>
              <a:t> </a:t>
            </a:r>
            <a:r>
              <a:rPr lang="en-US" sz="3200" dirty="0" err="1"/>
              <a:t>thị</a:t>
            </a:r>
            <a:r>
              <a:rPr lang="en-US" sz="3200" dirty="0"/>
              <a:t>: </a:t>
            </a:r>
            <a:r>
              <a:rPr lang="en-US" sz="3200" dirty="0" err="1"/>
              <a:t>thường</a:t>
            </a:r>
            <a:r>
              <a:rPr lang="en-US" sz="3200" dirty="0"/>
              <a:t> </a:t>
            </a:r>
            <a:r>
              <a:rPr lang="en-US" sz="3200" dirty="0" err="1"/>
              <a:t>trong</a:t>
            </a:r>
            <a:r>
              <a:rPr lang="en-US" sz="3200" dirty="0"/>
              <a:t> VMN </a:t>
            </a:r>
            <a:r>
              <a:rPr lang="en-US" sz="3200" dirty="0" err="1"/>
              <a:t>có</a:t>
            </a:r>
            <a:r>
              <a:rPr lang="en-US" sz="3200" dirty="0"/>
              <a:t> </a:t>
            </a:r>
            <a:r>
              <a:rPr lang="en-US" sz="3200" dirty="0" err="1"/>
              <a:t>biến</a:t>
            </a:r>
            <a:r>
              <a:rPr lang="en-US" sz="3200" dirty="0"/>
              <a:t> </a:t>
            </a:r>
            <a:r>
              <a:rPr lang="en-US" sz="3200" dirty="0" err="1"/>
              <a:t>chứng</a:t>
            </a:r>
            <a:r>
              <a:rPr lang="en-US" sz="3200" dirty="0"/>
              <a:t> (</a:t>
            </a:r>
            <a:r>
              <a:rPr lang="en-US" sz="3200" dirty="0" err="1"/>
              <a:t>abcess</a:t>
            </a:r>
            <a:r>
              <a:rPr lang="en-US" sz="3200" dirty="0"/>
              <a:t> </a:t>
            </a:r>
            <a:r>
              <a:rPr lang="en-US" sz="3200" dirty="0" err="1"/>
              <a:t>nội</a:t>
            </a:r>
            <a:r>
              <a:rPr lang="en-US" sz="3200" dirty="0"/>
              <a:t> </a:t>
            </a:r>
            <a:r>
              <a:rPr lang="en-US" sz="3200" dirty="0" err="1"/>
              <a:t>sọ</a:t>
            </a:r>
            <a:r>
              <a:rPr lang="en-US" sz="3200" dirty="0"/>
              <a:t>, </a:t>
            </a:r>
            <a:r>
              <a:rPr lang="en-US" sz="3200" dirty="0" err="1"/>
              <a:t>tụ</a:t>
            </a:r>
            <a:r>
              <a:rPr lang="en-US" sz="3200" dirty="0"/>
              <a:t> </a:t>
            </a:r>
            <a:r>
              <a:rPr lang="en-US" sz="3200" dirty="0" err="1"/>
              <a:t>mủ</a:t>
            </a:r>
            <a:r>
              <a:rPr lang="en-US" sz="3200" dirty="0"/>
              <a:t> </a:t>
            </a:r>
            <a:r>
              <a:rPr lang="en-US" sz="3200" dirty="0" err="1"/>
              <a:t>dưới</a:t>
            </a:r>
            <a:r>
              <a:rPr lang="en-US" sz="3200" dirty="0"/>
              <a:t> </a:t>
            </a:r>
            <a:r>
              <a:rPr lang="en-US" sz="3200" dirty="0" err="1"/>
              <a:t>màng</a:t>
            </a:r>
            <a:r>
              <a:rPr lang="en-US" sz="3200" dirty="0"/>
              <a:t> </a:t>
            </a:r>
            <a:r>
              <a:rPr lang="en-US" sz="3200" dirty="0" err="1"/>
              <a:t>cứng</a:t>
            </a:r>
            <a:r>
              <a:rPr lang="en-US" sz="3200" dirty="0"/>
              <a:t>, </a:t>
            </a:r>
            <a:r>
              <a:rPr lang="en-US" sz="3200" dirty="0" err="1"/>
              <a:t>tắc</a:t>
            </a:r>
            <a:r>
              <a:rPr lang="en-US" sz="3200" dirty="0"/>
              <a:t> </a:t>
            </a:r>
            <a:r>
              <a:rPr lang="en-US" sz="3200" dirty="0" err="1"/>
              <a:t>nghẽn</a:t>
            </a:r>
            <a:r>
              <a:rPr lang="en-US" sz="3200" dirty="0"/>
              <a:t> </a:t>
            </a:r>
            <a:r>
              <a:rPr lang="en-US" sz="3200" dirty="0" err="1"/>
              <a:t>xoang</a:t>
            </a:r>
            <a:r>
              <a:rPr lang="en-US" sz="3200" dirty="0"/>
              <a:t> </a:t>
            </a:r>
            <a:r>
              <a:rPr lang="en-US" sz="3200" dirty="0" err="1"/>
              <a:t>tĩnh</a:t>
            </a:r>
            <a:r>
              <a:rPr lang="en-US" sz="3200" dirty="0"/>
              <a:t> </a:t>
            </a:r>
            <a:r>
              <a:rPr lang="en-US" sz="3200" dirty="0" err="1"/>
              <a:t>mạch</a:t>
            </a:r>
            <a:r>
              <a:rPr lang="en-US" sz="3200" dirty="0"/>
              <a:t> </a:t>
            </a:r>
            <a:r>
              <a:rPr lang="en-US" sz="3200" dirty="0" err="1"/>
              <a:t>màng</a:t>
            </a:r>
            <a:r>
              <a:rPr lang="en-US" sz="3200" dirty="0"/>
              <a:t> </a:t>
            </a:r>
            <a:r>
              <a:rPr lang="en-US" sz="3200" dirty="0" err="1"/>
              <a:t>cứng</a:t>
            </a:r>
            <a:r>
              <a:rPr lang="en-US" sz="3200" dirty="0"/>
              <a:t>)</a:t>
            </a:r>
          </a:p>
          <a:p>
            <a:pPr algn="just"/>
            <a:r>
              <a:rPr lang="en-US" sz="3200" dirty="0" err="1"/>
              <a:t>Dấu</a:t>
            </a:r>
            <a:r>
              <a:rPr lang="en-US" sz="3200" dirty="0"/>
              <a:t> </a:t>
            </a:r>
            <a:r>
              <a:rPr lang="en-US" sz="3200" dirty="0" err="1"/>
              <a:t>thần</a:t>
            </a:r>
            <a:r>
              <a:rPr lang="en-US" sz="3200" dirty="0"/>
              <a:t> </a:t>
            </a:r>
            <a:r>
              <a:rPr lang="en-US" sz="3200" dirty="0" err="1"/>
              <a:t>kinh</a:t>
            </a:r>
            <a:r>
              <a:rPr lang="en-US" sz="3200" dirty="0"/>
              <a:t> </a:t>
            </a:r>
            <a:r>
              <a:rPr lang="en-US" sz="3200" dirty="0" err="1"/>
              <a:t>khu</a:t>
            </a:r>
            <a:r>
              <a:rPr lang="en-US" sz="3200" dirty="0"/>
              <a:t> </a:t>
            </a:r>
            <a:r>
              <a:rPr lang="en-US" sz="3200" dirty="0" err="1"/>
              <a:t>trú</a:t>
            </a:r>
            <a:r>
              <a:rPr lang="en-US" sz="3200" dirty="0"/>
              <a:t> (10-20%)</a:t>
            </a:r>
          </a:p>
          <a:p>
            <a:pPr algn="just"/>
            <a:r>
              <a:rPr lang="en-US" sz="3200" dirty="0"/>
              <a:t>Co </a:t>
            </a:r>
            <a:r>
              <a:rPr lang="en-US" sz="3200" dirty="0" err="1"/>
              <a:t>giật</a:t>
            </a:r>
            <a:r>
              <a:rPr lang="en-US" sz="3200" dirty="0"/>
              <a:t> (20-30%)</a:t>
            </a:r>
          </a:p>
          <a:p>
            <a:pPr algn="just"/>
            <a:r>
              <a:rPr lang="en-US" sz="3200" dirty="0" err="1"/>
              <a:t>Suy</a:t>
            </a:r>
            <a:r>
              <a:rPr lang="en-US" sz="3200" dirty="0"/>
              <a:t> </a:t>
            </a:r>
            <a:r>
              <a:rPr lang="en-US" sz="3200" dirty="0" err="1"/>
              <a:t>giảm</a:t>
            </a:r>
            <a:r>
              <a:rPr lang="en-US" sz="3200" dirty="0"/>
              <a:t> </a:t>
            </a:r>
            <a:r>
              <a:rPr lang="en-US" sz="3200" dirty="0" err="1"/>
              <a:t>nhận</a:t>
            </a:r>
            <a:r>
              <a:rPr lang="en-US" sz="3200" dirty="0"/>
              <a:t> </a:t>
            </a:r>
            <a:r>
              <a:rPr lang="en-US" sz="3200" dirty="0" err="1"/>
              <a:t>thức</a:t>
            </a:r>
            <a:r>
              <a:rPr lang="en-US" sz="3200" dirty="0"/>
              <a:t>. </a:t>
            </a:r>
          </a:p>
          <a:p>
            <a:pPr algn="just"/>
            <a:endParaRPr lang="en-US" dirty="0"/>
          </a:p>
        </p:txBody>
      </p:sp>
    </p:spTree>
    <p:extLst>
      <p:ext uri="{BB962C8B-B14F-4D97-AF65-F5344CB8AC3E}">
        <p14:creationId xmlns:p14="http://schemas.microsoft.com/office/powerpoint/2010/main" val="1171703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1468" r="-635"/>
          <a:stretch/>
        </p:blipFill>
        <p:spPr>
          <a:xfrm>
            <a:off x="251520" y="0"/>
            <a:ext cx="8709231" cy="6858000"/>
          </a:xfrm>
        </p:spPr>
      </p:pic>
    </p:spTree>
    <p:extLst>
      <p:ext uri="{BB962C8B-B14F-4D97-AF65-F5344CB8AC3E}">
        <p14:creationId xmlns:p14="http://schemas.microsoft.com/office/powerpoint/2010/main" val="3645913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9592" y="494456"/>
            <a:ext cx="6768752" cy="6102895"/>
          </a:xfrm>
          <a:prstGeom prst="rect">
            <a:avLst/>
          </a:prstGeom>
        </p:spPr>
      </p:pic>
    </p:spTree>
    <p:extLst>
      <p:ext uri="{BB962C8B-B14F-4D97-AF65-F5344CB8AC3E}">
        <p14:creationId xmlns:p14="http://schemas.microsoft.com/office/powerpoint/2010/main" val="1141916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1520" y="0"/>
            <a:ext cx="7632848" cy="6858000"/>
          </a:xfrm>
          <a:prstGeom prst="rect">
            <a:avLst/>
          </a:prstGeom>
        </p:spPr>
      </p:pic>
    </p:spTree>
    <p:extLst>
      <p:ext uri="{BB962C8B-B14F-4D97-AF65-F5344CB8AC3E}">
        <p14:creationId xmlns:p14="http://schemas.microsoft.com/office/powerpoint/2010/main" val="1536263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DNT</a:t>
            </a:r>
          </a:p>
        </p:txBody>
      </p:sp>
      <p:pic>
        <p:nvPicPr>
          <p:cNvPr id="4" name="Content Placeholder 3"/>
          <p:cNvPicPr>
            <a:picLocks noGrp="1" noChangeAspect="1"/>
          </p:cNvPicPr>
          <p:nvPr>
            <p:ph idx="1"/>
          </p:nvPr>
        </p:nvPicPr>
        <p:blipFill rotWithShape="1">
          <a:blip r:embed="rId2"/>
          <a:srcRect t="240" b="-793"/>
          <a:stretch/>
        </p:blipFill>
        <p:spPr>
          <a:xfrm>
            <a:off x="323528" y="1484784"/>
            <a:ext cx="8640960" cy="5112568"/>
          </a:xfrm>
        </p:spPr>
      </p:pic>
    </p:spTree>
    <p:extLst>
      <p:ext uri="{BB962C8B-B14F-4D97-AF65-F5344CB8AC3E}">
        <p14:creationId xmlns:p14="http://schemas.microsoft.com/office/powerpoint/2010/main" val="1593631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Điều</a:t>
            </a:r>
            <a:r>
              <a:rPr lang="en-US" dirty="0"/>
              <a:t> </a:t>
            </a:r>
            <a:r>
              <a:rPr lang="en-US" dirty="0" err="1"/>
              <a:t>trị</a:t>
            </a:r>
            <a:endParaRPr lang="en-US" dirty="0"/>
          </a:p>
        </p:txBody>
      </p:sp>
      <p:sp>
        <p:nvSpPr>
          <p:cNvPr id="3" name="Content Placeholder 2"/>
          <p:cNvSpPr>
            <a:spLocks noGrp="1"/>
          </p:cNvSpPr>
          <p:nvPr>
            <p:ph idx="1"/>
          </p:nvPr>
        </p:nvSpPr>
        <p:spPr/>
        <p:txBody>
          <a:bodyPr/>
          <a:lstStyle/>
          <a:p>
            <a:pPr marL="0" indent="0">
              <a:buNone/>
            </a:pPr>
            <a:r>
              <a:rPr lang="en-US" dirty="0"/>
              <a:t>I. </a:t>
            </a:r>
            <a:r>
              <a:rPr lang="en-US" dirty="0" err="1"/>
              <a:t>Nguyên</a:t>
            </a:r>
            <a:r>
              <a:rPr lang="en-US" dirty="0"/>
              <a:t> </a:t>
            </a:r>
            <a:r>
              <a:rPr lang="en-US" dirty="0" err="1"/>
              <a:t>tắc</a:t>
            </a:r>
            <a:r>
              <a:rPr lang="en-US" dirty="0"/>
              <a:t> </a:t>
            </a:r>
            <a:r>
              <a:rPr lang="en-US" dirty="0" err="1"/>
              <a:t>điều</a:t>
            </a:r>
            <a:r>
              <a:rPr lang="en-US" dirty="0"/>
              <a:t> </a:t>
            </a:r>
            <a:r>
              <a:rPr lang="en-US" dirty="0" err="1"/>
              <a:t>trị</a:t>
            </a:r>
            <a:r>
              <a:rPr lang="en-US" dirty="0"/>
              <a:t>:</a:t>
            </a:r>
          </a:p>
          <a:p>
            <a:pPr marL="0" indent="0">
              <a:buNone/>
            </a:pPr>
            <a:r>
              <a:rPr lang="en-US" dirty="0"/>
              <a:t>1. </a:t>
            </a:r>
            <a:r>
              <a:rPr lang="en-US" dirty="0" err="1"/>
              <a:t>Điều</a:t>
            </a:r>
            <a:r>
              <a:rPr lang="en-US" dirty="0"/>
              <a:t> </a:t>
            </a:r>
            <a:r>
              <a:rPr lang="en-US" dirty="0" err="1"/>
              <a:t>trị</a:t>
            </a:r>
            <a:r>
              <a:rPr lang="en-US" dirty="0"/>
              <a:t> </a:t>
            </a:r>
            <a:r>
              <a:rPr lang="en-US" dirty="0" err="1"/>
              <a:t>suy</a:t>
            </a:r>
            <a:r>
              <a:rPr lang="en-US" dirty="0"/>
              <a:t> </a:t>
            </a:r>
            <a:r>
              <a:rPr lang="en-US" dirty="0" err="1"/>
              <a:t>hô</a:t>
            </a:r>
            <a:r>
              <a:rPr lang="en-US" dirty="0"/>
              <a:t> </a:t>
            </a:r>
            <a:r>
              <a:rPr lang="en-US" dirty="0" err="1"/>
              <a:t>hấp</a:t>
            </a:r>
            <a:r>
              <a:rPr lang="en-US" dirty="0"/>
              <a:t>, </a:t>
            </a:r>
            <a:r>
              <a:rPr lang="en-US" dirty="0" err="1"/>
              <a:t>sốc</a:t>
            </a:r>
            <a:r>
              <a:rPr lang="en-US" dirty="0"/>
              <a:t>, co </a:t>
            </a:r>
            <a:r>
              <a:rPr lang="en-US" dirty="0" err="1"/>
              <a:t>giật</a:t>
            </a:r>
            <a:r>
              <a:rPr lang="en-US" dirty="0"/>
              <a:t> ( </a:t>
            </a:r>
            <a:r>
              <a:rPr lang="en-US" dirty="0" err="1"/>
              <a:t>nếu</a:t>
            </a:r>
            <a:r>
              <a:rPr lang="en-US" dirty="0"/>
              <a:t> </a:t>
            </a:r>
            <a:r>
              <a:rPr lang="en-US" dirty="0" err="1"/>
              <a:t>có</a:t>
            </a:r>
            <a:r>
              <a:rPr lang="en-US" dirty="0"/>
              <a:t>)</a:t>
            </a:r>
          </a:p>
          <a:p>
            <a:pPr marL="0" indent="0">
              <a:buNone/>
            </a:pPr>
            <a:r>
              <a:rPr lang="en-US" dirty="0"/>
              <a:t>2. </a:t>
            </a:r>
            <a:r>
              <a:rPr lang="en-US" dirty="0" err="1"/>
              <a:t>Kháng</a:t>
            </a:r>
            <a:r>
              <a:rPr lang="en-US" dirty="0"/>
              <a:t> </a:t>
            </a:r>
            <a:r>
              <a:rPr lang="en-US" dirty="0" err="1"/>
              <a:t>sinh</a:t>
            </a:r>
            <a:r>
              <a:rPr lang="en-US" dirty="0"/>
              <a:t> </a:t>
            </a:r>
            <a:r>
              <a:rPr lang="en-US" dirty="0" err="1"/>
              <a:t>phù</a:t>
            </a:r>
            <a:r>
              <a:rPr lang="en-US" dirty="0"/>
              <a:t> </a:t>
            </a:r>
            <a:r>
              <a:rPr lang="en-US" dirty="0" err="1"/>
              <a:t>hợp</a:t>
            </a:r>
            <a:r>
              <a:rPr lang="en-US" dirty="0"/>
              <a:t>: </a:t>
            </a:r>
            <a:r>
              <a:rPr lang="en-US" dirty="0" err="1"/>
              <a:t>kháng</a:t>
            </a:r>
            <a:r>
              <a:rPr lang="en-US" dirty="0"/>
              <a:t> </a:t>
            </a:r>
            <a:r>
              <a:rPr lang="en-US" dirty="0" err="1"/>
              <a:t>sinh</a:t>
            </a:r>
            <a:r>
              <a:rPr lang="en-US" dirty="0"/>
              <a:t> </a:t>
            </a:r>
            <a:r>
              <a:rPr lang="en-US" dirty="0" err="1"/>
              <a:t>diệt</a:t>
            </a:r>
            <a:r>
              <a:rPr lang="en-US" dirty="0"/>
              <a:t> </a:t>
            </a:r>
            <a:r>
              <a:rPr lang="en-US" dirty="0" err="1"/>
              <a:t>khuẩn</a:t>
            </a:r>
            <a:r>
              <a:rPr lang="en-US" dirty="0"/>
              <a:t>, </a:t>
            </a:r>
            <a:r>
              <a:rPr lang="en-US" dirty="0" err="1"/>
              <a:t>nhạy</a:t>
            </a:r>
            <a:r>
              <a:rPr lang="en-US" dirty="0"/>
              <a:t> </a:t>
            </a:r>
            <a:r>
              <a:rPr lang="en-US" dirty="0" err="1"/>
              <a:t>cảm</a:t>
            </a:r>
            <a:r>
              <a:rPr lang="en-US" dirty="0"/>
              <a:t> </a:t>
            </a:r>
            <a:r>
              <a:rPr lang="en-US" dirty="0" err="1"/>
              <a:t>với</a:t>
            </a:r>
            <a:r>
              <a:rPr lang="en-US" dirty="0"/>
              <a:t> vi </a:t>
            </a:r>
            <a:r>
              <a:rPr lang="en-US" dirty="0" err="1"/>
              <a:t>trùng</a:t>
            </a:r>
            <a:r>
              <a:rPr lang="en-US" dirty="0"/>
              <a:t>, </a:t>
            </a:r>
            <a:r>
              <a:rPr lang="en-US" dirty="0" err="1"/>
              <a:t>thấm</a:t>
            </a:r>
            <a:r>
              <a:rPr lang="en-US" dirty="0"/>
              <a:t> qua </a:t>
            </a:r>
            <a:r>
              <a:rPr lang="en-US" dirty="0" err="1"/>
              <a:t>màng</a:t>
            </a:r>
            <a:r>
              <a:rPr lang="en-US" dirty="0"/>
              <a:t> </a:t>
            </a:r>
            <a:r>
              <a:rPr lang="en-US" dirty="0" err="1"/>
              <a:t>não</a:t>
            </a:r>
            <a:r>
              <a:rPr lang="en-US" dirty="0"/>
              <a:t> </a:t>
            </a:r>
            <a:r>
              <a:rPr lang="en-US" dirty="0" err="1"/>
              <a:t>tốt</a:t>
            </a:r>
            <a:r>
              <a:rPr lang="en-US" dirty="0"/>
              <a:t>, đ</a:t>
            </a:r>
            <a:r>
              <a:rPr lang="vi-VN" dirty="0"/>
              <a:t>ư</a:t>
            </a:r>
            <a:r>
              <a:rPr lang="en-US" dirty="0" err="1"/>
              <a:t>ờng</a:t>
            </a:r>
            <a:r>
              <a:rPr lang="en-US" dirty="0"/>
              <a:t> </a:t>
            </a:r>
            <a:r>
              <a:rPr lang="en-US" dirty="0" err="1"/>
              <a:t>tĩnh</a:t>
            </a:r>
            <a:r>
              <a:rPr lang="en-US" dirty="0"/>
              <a:t> </a:t>
            </a:r>
            <a:r>
              <a:rPr lang="en-US" dirty="0" err="1"/>
              <a:t>mạch</a:t>
            </a:r>
            <a:endParaRPr lang="en-US" dirty="0"/>
          </a:p>
          <a:p>
            <a:pPr marL="0" indent="0">
              <a:buNone/>
            </a:pPr>
            <a:r>
              <a:rPr lang="en-US" dirty="0"/>
              <a:t>3. </a:t>
            </a:r>
            <a:r>
              <a:rPr lang="en-US" dirty="0" err="1"/>
              <a:t>Chống</a:t>
            </a:r>
            <a:r>
              <a:rPr lang="en-US" dirty="0"/>
              <a:t> </a:t>
            </a:r>
            <a:r>
              <a:rPr lang="en-US" dirty="0" err="1"/>
              <a:t>phù</a:t>
            </a:r>
            <a:r>
              <a:rPr lang="en-US" dirty="0"/>
              <a:t> </a:t>
            </a:r>
            <a:r>
              <a:rPr lang="en-US" dirty="0" err="1"/>
              <a:t>não</a:t>
            </a:r>
            <a:r>
              <a:rPr lang="en-US" dirty="0"/>
              <a:t> ( </a:t>
            </a:r>
            <a:r>
              <a:rPr lang="en-US" dirty="0" err="1"/>
              <a:t>nếu</a:t>
            </a:r>
            <a:r>
              <a:rPr lang="en-US" dirty="0"/>
              <a:t> </a:t>
            </a:r>
            <a:r>
              <a:rPr lang="en-US" dirty="0" err="1"/>
              <a:t>có</a:t>
            </a:r>
            <a:r>
              <a:rPr lang="en-US" dirty="0"/>
              <a:t>)</a:t>
            </a:r>
          </a:p>
          <a:p>
            <a:pPr marL="0" indent="0">
              <a:buNone/>
            </a:pPr>
            <a:r>
              <a:rPr lang="en-US" dirty="0"/>
              <a:t>4. </a:t>
            </a:r>
            <a:r>
              <a:rPr lang="en-US" dirty="0" err="1"/>
              <a:t>Xử</a:t>
            </a:r>
            <a:r>
              <a:rPr lang="en-US" dirty="0"/>
              <a:t> </a:t>
            </a:r>
            <a:r>
              <a:rPr lang="en-US" dirty="0" err="1"/>
              <a:t>trí</a:t>
            </a:r>
            <a:r>
              <a:rPr lang="en-US" dirty="0"/>
              <a:t> </a:t>
            </a:r>
            <a:r>
              <a:rPr lang="en-US" dirty="0" err="1"/>
              <a:t>các</a:t>
            </a:r>
            <a:r>
              <a:rPr lang="en-US" dirty="0"/>
              <a:t> </a:t>
            </a:r>
            <a:r>
              <a:rPr lang="en-US" dirty="0" err="1"/>
              <a:t>biến</a:t>
            </a:r>
            <a:r>
              <a:rPr lang="en-US" dirty="0"/>
              <a:t> </a:t>
            </a:r>
            <a:r>
              <a:rPr lang="en-US" dirty="0" err="1"/>
              <a:t>chứng</a:t>
            </a:r>
            <a:r>
              <a:rPr lang="en-US" dirty="0"/>
              <a:t> </a:t>
            </a:r>
            <a:r>
              <a:rPr lang="en-US" dirty="0" err="1"/>
              <a:t>khác</a:t>
            </a:r>
            <a:r>
              <a:rPr lang="en-US" dirty="0"/>
              <a:t>: </a:t>
            </a:r>
            <a:r>
              <a:rPr lang="en-US" dirty="0" err="1"/>
              <a:t>rối</a:t>
            </a:r>
            <a:r>
              <a:rPr lang="en-US" dirty="0"/>
              <a:t> </a:t>
            </a:r>
            <a:r>
              <a:rPr lang="en-US" dirty="0" err="1"/>
              <a:t>loạn</a:t>
            </a:r>
            <a:r>
              <a:rPr lang="en-US" dirty="0"/>
              <a:t> </a:t>
            </a:r>
            <a:r>
              <a:rPr lang="en-US" dirty="0" err="1"/>
              <a:t>điện</a:t>
            </a:r>
            <a:r>
              <a:rPr lang="en-US" dirty="0"/>
              <a:t> </a:t>
            </a:r>
            <a:r>
              <a:rPr lang="en-US" dirty="0" err="1"/>
              <a:t>giải</a:t>
            </a:r>
            <a:r>
              <a:rPr lang="en-US" dirty="0"/>
              <a:t>, </a:t>
            </a:r>
            <a:r>
              <a:rPr lang="en-US" dirty="0" err="1"/>
              <a:t>hạ</a:t>
            </a:r>
            <a:r>
              <a:rPr lang="en-US" dirty="0"/>
              <a:t> đ</a:t>
            </a:r>
            <a:r>
              <a:rPr lang="vi-VN" dirty="0"/>
              <a:t>ư</a:t>
            </a:r>
            <a:r>
              <a:rPr lang="en-US" dirty="0" err="1"/>
              <a:t>ờng</a:t>
            </a:r>
            <a:r>
              <a:rPr lang="en-US" dirty="0"/>
              <a:t> </a:t>
            </a:r>
            <a:r>
              <a:rPr lang="en-US" dirty="0" err="1"/>
              <a:t>huyết</a:t>
            </a:r>
            <a:endParaRPr lang="en-US" dirty="0"/>
          </a:p>
          <a:p>
            <a:pPr marL="0" indent="0">
              <a:buNone/>
            </a:pPr>
            <a:r>
              <a:rPr lang="en-US" dirty="0"/>
              <a:t>5. </a:t>
            </a:r>
            <a:r>
              <a:rPr lang="en-US" dirty="0" err="1"/>
              <a:t>Dinh</a:t>
            </a:r>
            <a:r>
              <a:rPr lang="en-US" dirty="0"/>
              <a:t> d</a:t>
            </a:r>
            <a:r>
              <a:rPr lang="vi-VN" dirty="0"/>
              <a:t>ư</a:t>
            </a:r>
            <a:r>
              <a:rPr lang="en-US" dirty="0" err="1"/>
              <a:t>ỡng</a:t>
            </a:r>
            <a:r>
              <a:rPr lang="en-US" dirty="0"/>
              <a:t> </a:t>
            </a:r>
            <a:r>
              <a:rPr lang="en-US" dirty="0" err="1"/>
              <a:t>đầy</a:t>
            </a:r>
            <a:r>
              <a:rPr lang="en-US" dirty="0"/>
              <a:t> </a:t>
            </a:r>
            <a:r>
              <a:rPr lang="en-US" dirty="0" err="1"/>
              <a:t>đủ</a:t>
            </a:r>
            <a:r>
              <a:rPr lang="en-US" dirty="0"/>
              <a:t> </a:t>
            </a:r>
          </a:p>
        </p:txBody>
      </p:sp>
    </p:spTree>
    <p:extLst>
      <p:ext uri="{BB962C8B-B14F-4D97-AF65-F5344CB8AC3E}">
        <p14:creationId xmlns:p14="http://schemas.microsoft.com/office/powerpoint/2010/main" val="729366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Nội</a:t>
            </a:r>
            <a:r>
              <a:rPr lang="en-US" dirty="0"/>
              <a:t> Dung</a:t>
            </a:r>
          </a:p>
        </p:txBody>
      </p:sp>
      <p:sp>
        <p:nvSpPr>
          <p:cNvPr id="3" name="Content Placeholder 2"/>
          <p:cNvSpPr>
            <a:spLocks noGrp="1"/>
          </p:cNvSpPr>
          <p:nvPr>
            <p:ph idx="1"/>
          </p:nvPr>
        </p:nvSpPr>
        <p:spPr/>
        <p:txBody>
          <a:bodyPr/>
          <a:lstStyle/>
          <a:p>
            <a:pPr marL="571500" indent="-571500">
              <a:buFont typeface="+mj-lt"/>
              <a:buAutoNum type="romanUcPeriod"/>
            </a:pPr>
            <a:r>
              <a:rPr lang="en-US" dirty="0" err="1"/>
              <a:t>Tổng</a:t>
            </a:r>
            <a:r>
              <a:rPr lang="en-US" dirty="0"/>
              <a:t> </a:t>
            </a:r>
            <a:r>
              <a:rPr lang="en-US" dirty="0" err="1"/>
              <a:t>quan</a:t>
            </a:r>
            <a:endParaRPr lang="en-US" dirty="0"/>
          </a:p>
          <a:p>
            <a:pPr marL="571500" indent="-571500">
              <a:buFont typeface="+mj-lt"/>
              <a:buAutoNum type="romanUcPeriod"/>
            </a:pPr>
            <a:r>
              <a:rPr lang="en-US" dirty="0" err="1"/>
              <a:t>Dịch</a:t>
            </a:r>
            <a:r>
              <a:rPr lang="en-US" dirty="0"/>
              <a:t> </a:t>
            </a:r>
            <a:r>
              <a:rPr lang="en-US" dirty="0" err="1"/>
              <a:t>tễ</a:t>
            </a:r>
            <a:endParaRPr lang="en-US" dirty="0"/>
          </a:p>
          <a:p>
            <a:pPr marL="571500" indent="-571500">
              <a:buFont typeface="+mj-lt"/>
              <a:buAutoNum type="romanUcPeriod"/>
            </a:pPr>
            <a:r>
              <a:rPr lang="en-US" dirty="0" err="1"/>
              <a:t>Sinh</a:t>
            </a:r>
            <a:r>
              <a:rPr lang="en-US" dirty="0"/>
              <a:t> </a:t>
            </a:r>
            <a:r>
              <a:rPr lang="en-US" dirty="0" err="1"/>
              <a:t>bệnh</a:t>
            </a:r>
            <a:r>
              <a:rPr lang="en-US" dirty="0"/>
              <a:t> </a:t>
            </a:r>
            <a:r>
              <a:rPr lang="en-US" dirty="0" err="1"/>
              <a:t>học</a:t>
            </a:r>
            <a:r>
              <a:rPr lang="en-US" dirty="0"/>
              <a:t>- </a:t>
            </a:r>
            <a:r>
              <a:rPr lang="en-US" dirty="0" err="1"/>
              <a:t>sinh</a:t>
            </a:r>
            <a:r>
              <a:rPr lang="en-US" dirty="0"/>
              <a:t> </a:t>
            </a:r>
            <a:r>
              <a:rPr lang="en-US" dirty="0" err="1"/>
              <a:t>lý</a:t>
            </a:r>
            <a:r>
              <a:rPr lang="en-US" dirty="0"/>
              <a:t> </a:t>
            </a:r>
            <a:r>
              <a:rPr lang="en-US" dirty="0" err="1"/>
              <a:t>bệnh</a:t>
            </a:r>
            <a:endParaRPr lang="en-US" dirty="0"/>
          </a:p>
          <a:p>
            <a:pPr marL="571500" indent="-571500">
              <a:buFont typeface="+mj-lt"/>
              <a:buAutoNum type="romanUcPeriod"/>
            </a:pPr>
            <a:r>
              <a:rPr lang="en-US" dirty="0" err="1"/>
              <a:t>Chẩn</a:t>
            </a:r>
            <a:r>
              <a:rPr lang="en-US" dirty="0"/>
              <a:t> </a:t>
            </a:r>
            <a:r>
              <a:rPr lang="en-US" dirty="0" err="1"/>
              <a:t>đoán</a:t>
            </a:r>
            <a:endParaRPr lang="en-US" dirty="0"/>
          </a:p>
          <a:p>
            <a:pPr marL="571500" indent="-571500">
              <a:buFont typeface="+mj-lt"/>
              <a:buAutoNum type="romanUcPeriod"/>
            </a:pPr>
            <a:r>
              <a:rPr lang="en-US" dirty="0" err="1"/>
              <a:t>Điều</a:t>
            </a:r>
            <a:r>
              <a:rPr lang="en-US" dirty="0"/>
              <a:t> </a:t>
            </a:r>
            <a:r>
              <a:rPr lang="en-US" dirty="0" err="1"/>
              <a:t>trị</a:t>
            </a:r>
            <a:endParaRPr lang="en-US" dirty="0"/>
          </a:p>
        </p:txBody>
      </p:sp>
    </p:spTree>
    <p:extLst>
      <p:ext uri="{BB962C8B-B14F-4D97-AF65-F5344CB8AC3E}">
        <p14:creationId xmlns:p14="http://schemas.microsoft.com/office/powerpoint/2010/main" val="1848854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EF5FD47-2A1E-43EB-8CEF-D35C5EE230EB}"/>
              </a:ext>
            </a:extLst>
          </p:cNvPr>
          <p:cNvSpPr>
            <a:spLocks noGrp="1"/>
          </p:cNvSpPr>
          <p:nvPr>
            <p:ph type="title"/>
          </p:nvPr>
        </p:nvSpPr>
        <p:spPr/>
        <p:txBody>
          <a:bodyPr/>
          <a:lstStyle/>
          <a:p>
            <a:r>
              <a:rPr lang="en-US" dirty="0"/>
              <a:t> </a:t>
            </a:r>
            <a:r>
              <a:rPr lang="en-US" dirty="0" err="1"/>
              <a:t>Xử</a:t>
            </a:r>
            <a:r>
              <a:rPr lang="en-US" dirty="0"/>
              <a:t> </a:t>
            </a:r>
            <a:r>
              <a:rPr lang="en-US" dirty="0" err="1"/>
              <a:t>trí</a:t>
            </a:r>
            <a:r>
              <a:rPr lang="en-US" dirty="0"/>
              <a:t> </a:t>
            </a:r>
            <a:r>
              <a:rPr lang="en-US" dirty="0" err="1"/>
              <a:t>cấp</a:t>
            </a:r>
            <a:r>
              <a:rPr lang="en-US" dirty="0"/>
              <a:t> </a:t>
            </a:r>
            <a:r>
              <a:rPr lang="en-US" dirty="0" err="1"/>
              <a:t>cứu</a:t>
            </a:r>
            <a:endParaRPr lang="en-US" dirty="0"/>
          </a:p>
        </p:txBody>
      </p:sp>
      <p:sp>
        <p:nvSpPr>
          <p:cNvPr id="3" name="Chỗ dành sẵn cho Nội dung 2">
            <a:extLst>
              <a:ext uri="{FF2B5EF4-FFF2-40B4-BE49-F238E27FC236}">
                <a16:creationId xmlns:a16="http://schemas.microsoft.com/office/drawing/2014/main" id="{87747605-43BB-4BB5-A2AD-B40F3982FFFA}"/>
              </a:ext>
            </a:extLst>
          </p:cNvPr>
          <p:cNvSpPr>
            <a:spLocks noGrp="1"/>
          </p:cNvSpPr>
          <p:nvPr>
            <p:ph idx="1"/>
          </p:nvPr>
        </p:nvSpPr>
        <p:spPr/>
        <p:txBody>
          <a:bodyPr/>
          <a:lstStyle/>
          <a:p>
            <a:pPr marL="0" indent="0">
              <a:buNone/>
            </a:pPr>
            <a:r>
              <a:rPr lang="en-US" dirty="0"/>
              <a:t>1. </a:t>
            </a:r>
            <a:r>
              <a:rPr lang="en-US" dirty="0" err="1"/>
              <a:t>Suy</a:t>
            </a:r>
            <a:r>
              <a:rPr lang="en-US" dirty="0"/>
              <a:t> </a:t>
            </a:r>
            <a:r>
              <a:rPr lang="en-US" dirty="0" err="1"/>
              <a:t>hô</a:t>
            </a:r>
            <a:r>
              <a:rPr lang="en-US" dirty="0"/>
              <a:t> </a:t>
            </a:r>
            <a:r>
              <a:rPr lang="en-US" dirty="0" err="1"/>
              <a:t>hấp</a:t>
            </a:r>
            <a:endParaRPr lang="en-US" dirty="0"/>
          </a:p>
          <a:p>
            <a:pPr marL="0" indent="0">
              <a:buNone/>
            </a:pPr>
            <a:r>
              <a:rPr lang="en-US" dirty="0"/>
              <a:t>2. </a:t>
            </a:r>
            <a:r>
              <a:rPr lang="en-US" dirty="0" err="1"/>
              <a:t>Sốc</a:t>
            </a:r>
            <a:endParaRPr lang="en-US" dirty="0"/>
          </a:p>
          <a:p>
            <a:pPr marL="0" indent="0">
              <a:buNone/>
            </a:pPr>
            <a:r>
              <a:rPr lang="en-US" dirty="0"/>
              <a:t>3. Co </a:t>
            </a:r>
            <a:r>
              <a:rPr lang="en-US" dirty="0" err="1"/>
              <a:t>giật</a:t>
            </a:r>
            <a:endParaRPr lang="en-US" dirty="0"/>
          </a:p>
        </p:txBody>
      </p:sp>
    </p:spTree>
    <p:extLst>
      <p:ext uri="{BB962C8B-B14F-4D97-AF65-F5344CB8AC3E}">
        <p14:creationId xmlns:p14="http://schemas.microsoft.com/office/powerpoint/2010/main" val="3342402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D441235-38F6-4A24-8608-CAD075315AC9}"/>
              </a:ext>
            </a:extLst>
          </p:cNvPr>
          <p:cNvSpPr>
            <a:spLocks noGrp="1"/>
          </p:cNvSpPr>
          <p:nvPr>
            <p:ph type="title"/>
          </p:nvPr>
        </p:nvSpPr>
        <p:spPr/>
        <p:txBody>
          <a:bodyPr/>
          <a:lstStyle/>
          <a:p>
            <a:r>
              <a:rPr lang="en-US" dirty="0" err="1"/>
              <a:t>Điều</a:t>
            </a:r>
            <a:r>
              <a:rPr lang="en-US" dirty="0"/>
              <a:t> </a:t>
            </a:r>
            <a:r>
              <a:rPr lang="en-US" dirty="0" err="1"/>
              <a:t>trị</a:t>
            </a:r>
            <a:r>
              <a:rPr lang="en-US" dirty="0"/>
              <a:t> </a:t>
            </a:r>
            <a:r>
              <a:rPr lang="en-US" dirty="0" err="1"/>
              <a:t>đặc</a:t>
            </a:r>
            <a:r>
              <a:rPr lang="en-US" dirty="0"/>
              <a:t> </a:t>
            </a:r>
            <a:r>
              <a:rPr lang="en-US" dirty="0" err="1"/>
              <a:t>hiệu</a:t>
            </a:r>
            <a:r>
              <a:rPr lang="en-US" dirty="0"/>
              <a:t>: </a:t>
            </a:r>
            <a:r>
              <a:rPr lang="en-US" dirty="0" err="1"/>
              <a:t>Kháng</a:t>
            </a:r>
            <a:r>
              <a:rPr lang="en-US" dirty="0"/>
              <a:t> </a:t>
            </a:r>
            <a:r>
              <a:rPr lang="en-US" dirty="0" err="1"/>
              <a:t>sinh</a:t>
            </a:r>
            <a:endParaRPr lang="en-US" dirty="0"/>
          </a:p>
        </p:txBody>
      </p:sp>
      <p:sp>
        <p:nvSpPr>
          <p:cNvPr id="3" name="Chỗ dành sẵn cho Nội dung 2">
            <a:extLst>
              <a:ext uri="{FF2B5EF4-FFF2-40B4-BE49-F238E27FC236}">
                <a16:creationId xmlns:a16="http://schemas.microsoft.com/office/drawing/2014/main" id="{0B5CAE28-F6AD-4ECA-98D0-A4E749FE4C6E}"/>
              </a:ext>
            </a:extLst>
          </p:cNvPr>
          <p:cNvSpPr>
            <a:spLocks noGrp="1"/>
          </p:cNvSpPr>
          <p:nvPr>
            <p:ph idx="1"/>
          </p:nvPr>
        </p:nvSpPr>
        <p:spPr/>
        <p:txBody>
          <a:bodyPr/>
          <a:lstStyle/>
          <a:p>
            <a:pPr marL="0" indent="0">
              <a:buNone/>
            </a:pPr>
            <a:r>
              <a:rPr lang="en-US" dirty="0" err="1"/>
              <a:t>Tránh</a:t>
            </a:r>
            <a:r>
              <a:rPr lang="en-US" dirty="0"/>
              <a:t> </a:t>
            </a:r>
            <a:r>
              <a:rPr lang="en-US" dirty="0" err="1"/>
              <a:t>trì</a:t>
            </a:r>
            <a:r>
              <a:rPr lang="en-US" dirty="0"/>
              <a:t> </a:t>
            </a:r>
            <a:r>
              <a:rPr lang="en-US" dirty="0" err="1"/>
              <a:t>hoãn</a:t>
            </a:r>
            <a:r>
              <a:rPr lang="en-US" dirty="0"/>
              <a:t>:</a:t>
            </a:r>
          </a:p>
          <a:p>
            <a:pPr marL="514350" indent="-514350">
              <a:buAutoNum type="arabicPeriod"/>
            </a:pPr>
            <a:r>
              <a:rPr lang="en-US" dirty="0" err="1"/>
              <a:t>Chọn</a:t>
            </a:r>
            <a:r>
              <a:rPr lang="en-US" dirty="0"/>
              <a:t> </a:t>
            </a:r>
            <a:r>
              <a:rPr lang="en-US" dirty="0" err="1"/>
              <a:t>lựa</a:t>
            </a:r>
            <a:r>
              <a:rPr lang="en-US" dirty="0"/>
              <a:t> </a:t>
            </a:r>
            <a:r>
              <a:rPr lang="en-US" dirty="0" err="1"/>
              <a:t>kháng</a:t>
            </a:r>
            <a:r>
              <a:rPr lang="en-US" dirty="0"/>
              <a:t> </a:t>
            </a:r>
            <a:r>
              <a:rPr lang="en-US" dirty="0" err="1"/>
              <a:t>sinh</a:t>
            </a:r>
            <a:r>
              <a:rPr lang="en-US" dirty="0"/>
              <a:t> ban </a:t>
            </a:r>
            <a:r>
              <a:rPr lang="en-US" dirty="0" err="1"/>
              <a:t>đầu</a:t>
            </a:r>
            <a:r>
              <a:rPr lang="en-US" dirty="0"/>
              <a:t>: </a:t>
            </a:r>
            <a:r>
              <a:rPr lang="en-US" dirty="0" err="1"/>
              <a:t>khi</a:t>
            </a:r>
            <a:r>
              <a:rPr lang="en-US" dirty="0"/>
              <a:t> </a:t>
            </a:r>
            <a:r>
              <a:rPr lang="en-US" dirty="0" err="1"/>
              <a:t>có</a:t>
            </a:r>
            <a:r>
              <a:rPr lang="en-US" dirty="0"/>
              <a:t> CCĐ LP </a:t>
            </a:r>
            <a:r>
              <a:rPr lang="en-US" dirty="0" err="1"/>
              <a:t>và</a:t>
            </a:r>
            <a:r>
              <a:rPr lang="en-US" dirty="0"/>
              <a:t> </a:t>
            </a:r>
            <a:r>
              <a:rPr lang="en-US" dirty="0" err="1"/>
              <a:t>không</a:t>
            </a:r>
            <a:r>
              <a:rPr lang="en-US" dirty="0"/>
              <a:t> </a:t>
            </a:r>
            <a:r>
              <a:rPr lang="en-US" dirty="0" err="1"/>
              <a:t>loại</a:t>
            </a:r>
            <a:r>
              <a:rPr lang="en-US" dirty="0"/>
              <a:t> </a:t>
            </a:r>
            <a:r>
              <a:rPr lang="en-US" dirty="0" err="1"/>
              <a:t>trừ</a:t>
            </a:r>
            <a:r>
              <a:rPr lang="en-US" dirty="0"/>
              <a:t> </a:t>
            </a:r>
            <a:r>
              <a:rPr lang="en-US" dirty="0" err="1"/>
              <a:t>được</a:t>
            </a:r>
            <a:r>
              <a:rPr lang="en-US" dirty="0"/>
              <a:t> VMN </a:t>
            </a:r>
            <a:r>
              <a:rPr lang="en-US" dirty="0" err="1"/>
              <a:t>cần</a:t>
            </a:r>
            <a:r>
              <a:rPr lang="en-US" dirty="0"/>
              <a:t> </a:t>
            </a:r>
            <a:r>
              <a:rPr lang="en-US" dirty="0" err="1"/>
              <a:t>điều</a:t>
            </a:r>
            <a:r>
              <a:rPr lang="en-US" dirty="0"/>
              <a:t> </a:t>
            </a:r>
            <a:r>
              <a:rPr lang="en-US" dirty="0" err="1"/>
              <a:t>trị</a:t>
            </a:r>
            <a:r>
              <a:rPr lang="en-US" dirty="0"/>
              <a:t> </a:t>
            </a:r>
            <a:r>
              <a:rPr lang="en-US" dirty="0" err="1"/>
              <a:t>nh</a:t>
            </a:r>
            <a:r>
              <a:rPr lang="vi-VN" dirty="0"/>
              <a:t>ư</a:t>
            </a:r>
            <a:r>
              <a:rPr lang="en-US" dirty="0"/>
              <a:t> VMN. </a:t>
            </a:r>
          </a:p>
          <a:p>
            <a:pPr marL="514350" indent="-514350">
              <a:buAutoNum type="arabicPeriod"/>
            </a:pPr>
            <a:r>
              <a:rPr lang="en-US" dirty="0" err="1"/>
              <a:t>Dựa</a:t>
            </a:r>
            <a:r>
              <a:rPr lang="en-US" dirty="0"/>
              <a:t> </a:t>
            </a:r>
            <a:r>
              <a:rPr lang="en-US" dirty="0" err="1"/>
              <a:t>vào</a:t>
            </a:r>
            <a:r>
              <a:rPr lang="en-US" dirty="0"/>
              <a:t> </a:t>
            </a:r>
            <a:r>
              <a:rPr lang="en-US" dirty="0" err="1"/>
              <a:t>biểu</a:t>
            </a:r>
            <a:r>
              <a:rPr lang="en-US" dirty="0"/>
              <a:t> </a:t>
            </a:r>
            <a:r>
              <a:rPr lang="en-US" dirty="0" err="1"/>
              <a:t>hiệu</a:t>
            </a:r>
            <a:r>
              <a:rPr lang="en-US" dirty="0"/>
              <a:t> </a:t>
            </a:r>
            <a:r>
              <a:rPr lang="en-US" dirty="0" err="1"/>
              <a:t>lâm</a:t>
            </a:r>
            <a:r>
              <a:rPr lang="en-US" dirty="0"/>
              <a:t> </a:t>
            </a:r>
            <a:r>
              <a:rPr lang="en-US" dirty="0" err="1"/>
              <a:t>sàng</a:t>
            </a:r>
            <a:r>
              <a:rPr lang="en-US" dirty="0"/>
              <a:t>, c</a:t>
            </a:r>
            <a:r>
              <a:rPr lang="vi-VN" dirty="0"/>
              <a:t>ơ</a:t>
            </a:r>
            <a:r>
              <a:rPr lang="en-US" dirty="0"/>
              <a:t> </a:t>
            </a:r>
            <a:r>
              <a:rPr lang="en-US" dirty="0" err="1"/>
              <a:t>địa</a:t>
            </a:r>
            <a:r>
              <a:rPr lang="en-US" dirty="0"/>
              <a:t>, </a:t>
            </a:r>
            <a:r>
              <a:rPr lang="en-US" dirty="0" err="1"/>
              <a:t>lứa</a:t>
            </a:r>
            <a:r>
              <a:rPr lang="en-US" dirty="0"/>
              <a:t> </a:t>
            </a:r>
            <a:r>
              <a:rPr lang="en-US" dirty="0" err="1"/>
              <a:t>tuổi</a:t>
            </a:r>
            <a:endParaRPr lang="en-US" dirty="0"/>
          </a:p>
        </p:txBody>
      </p:sp>
    </p:spTree>
    <p:extLst>
      <p:ext uri="{BB962C8B-B14F-4D97-AF65-F5344CB8AC3E}">
        <p14:creationId xmlns:p14="http://schemas.microsoft.com/office/powerpoint/2010/main" val="1283226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hỗ dành sẵn cho Nội dung 4" descr="Ảnh có chứa ảnh chụp màn hình&#10;&#10;Mô tả được tạo tự động">
            <a:extLst>
              <a:ext uri="{FF2B5EF4-FFF2-40B4-BE49-F238E27FC236}">
                <a16:creationId xmlns:a16="http://schemas.microsoft.com/office/drawing/2014/main" id="{32D1D064-480A-49AF-9262-BC04DB0893FA}"/>
              </a:ext>
            </a:extLst>
          </p:cNvPr>
          <p:cNvPicPr>
            <a:picLocks noGrp="1" noChangeAspect="1"/>
          </p:cNvPicPr>
          <p:nvPr>
            <p:ph idx="1"/>
          </p:nvPr>
        </p:nvPicPr>
        <p:blipFill>
          <a:blip r:embed="rId2"/>
          <a:stretch>
            <a:fillRect/>
          </a:stretch>
        </p:blipFill>
        <p:spPr>
          <a:xfrm>
            <a:off x="100343" y="548680"/>
            <a:ext cx="8943314" cy="5760640"/>
          </a:xfrm>
        </p:spPr>
      </p:pic>
    </p:spTree>
    <p:extLst>
      <p:ext uri="{BB962C8B-B14F-4D97-AF65-F5344CB8AC3E}">
        <p14:creationId xmlns:p14="http://schemas.microsoft.com/office/powerpoint/2010/main" val="3391041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ỗ dành sẵn cho Nội dung 4">
            <a:extLst>
              <a:ext uri="{FF2B5EF4-FFF2-40B4-BE49-F238E27FC236}">
                <a16:creationId xmlns:a16="http://schemas.microsoft.com/office/drawing/2014/main" id="{3710D3C6-1540-47CA-B19B-6F8430B0CE79}"/>
              </a:ext>
            </a:extLst>
          </p:cNvPr>
          <p:cNvSpPr>
            <a:spLocks noGrp="1"/>
          </p:cNvSpPr>
          <p:nvPr>
            <p:ph idx="1"/>
          </p:nvPr>
        </p:nvSpPr>
        <p:spPr>
          <a:xfrm>
            <a:off x="52754" y="238336"/>
            <a:ext cx="8964488" cy="6381328"/>
          </a:xfrm>
          <a:solidFill>
            <a:schemeClr val="bg1"/>
          </a:solidFill>
        </p:spPr>
        <p:txBody>
          <a:bodyPr/>
          <a:lstStyle/>
          <a:p>
            <a:r>
              <a:rPr lang="en-US" sz="2200" b="1" u="sng" dirty="0"/>
              <a:t>For suspected bacterial meningitis in children older than 3 months</a:t>
            </a:r>
            <a:r>
              <a:rPr lang="en-US" sz="2200" dirty="0"/>
              <a:t>:</a:t>
            </a:r>
          </a:p>
          <a:p>
            <a:r>
              <a:rPr lang="en-US" sz="2200" dirty="0"/>
              <a:t>third-generation cephalosporins versus ‘conventional antibiotics’ (penicillin alone, ampicillin alone, penicillin plus chloramphenicol, ampicillin plus chloramphenicol [with or without gentamicin] and chloramphenicol alone)</a:t>
            </a:r>
          </a:p>
          <a:p>
            <a:r>
              <a:rPr lang="en-US" sz="2200" dirty="0"/>
              <a:t>cefotaxime versus ceftriaxone.</a:t>
            </a:r>
          </a:p>
          <a:p>
            <a:r>
              <a:rPr lang="en-US" sz="2200" b="1" u="sng" dirty="0"/>
              <a:t>For suspected bacterial meningitis in infants younger than 3 months</a:t>
            </a:r>
            <a:r>
              <a:rPr lang="en-US" sz="2200" dirty="0"/>
              <a:t>:</a:t>
            </a:r>
          </a:p>
          <a:p>
            <a:r>
              <a:rPr lang="en-US" sz="2200" dirty="0"/>
              <a:t>amoxicillin or ampicillin plus cefotaxime or ceftriaxone versus amoxicillin or ampicillin plus gentamicin</a:t>
            </a:r>
          </a:p>
          <a:p>
            <a:r>
              <a:rPr lang="en-US" sz="2200" dirty="0"/>
              <a:t>amoxicillin or ampicillin plus cefotaxime or ceftriaxone versus benzylpenicillin plus gentamicin</a:t>
            </a:r>
          </a:p>
          <a:p>
            <a:r>
              <a:rPr lang="en-US" sz="2200" dirty="0"/>
              <a:t>amoxicillin or ampicillin plus gentamicin versus benzylpenicillin plus gentamicin</a:t>
            </a:r>
          </a:p>
          <a:p>
            <a:r>
              <a:rPr lang="en-US" sz="2200" dirty="0"/>
              <a:t>amoxicillin or ampicillin plus gentamicin versus cefotaxime or ceftriaxone alone.</a:t>
            </a:r>
          </a:p>
          <a:p>
            <a:r>
              <a:rPr lang="en-US" sz="1800" i="1" dirty="0"/>
              <a:t>NICE Clinical Guidelines, No. 102</a:t>
            </a:r>
            <a:endParaRPr lang="en-US" sz="1800" dirty="0"/>
          </a:p>
          <a:p>
            <a:endParaRPr lang="en-US" dirty="0"/>
          </a:p>
        </p:txBody>
      </p:sp>
    </p:spTree>
    <p:extLst>
      <p:ext uri="{BB962C8B-B14F-4D97-AF65-F5344CB8AC3E}">
        <p14:creationId xmlns:p14="http://schemas.microsoft.com/office/powerpoint/2010/main" val="4225830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hỗ dành sẵn cho Nội dung 4" descr="Ảnh có chứa ảnh chụp màn hình&#10;&#10;Mô tả được tạo tự động">
            <a:extLst>
              <a:ext uri="{FF2B5EF4-FFF2-40B4-BE49-F238E27FC236}">
                <a16:creationId xmlns:a16="http://schemas.microsoft.com/office/drawing/2014/main" id="{DB72997E-0D9E-44EF-9C35-062A8A1D9089}"/>
              </a:ext>
            </a:extLst>
          </p:cNvPr>
          <p:cNvPicPr>
            <a:picLocks noGrp="1" noChangeAspect="1"/>
          </p:cNvPicPr>
          <p:nvPr>
            <p:ph idx="1"/>
          </p:nvPr>
        </p:nvPicPr>
        <p:blipFill>
          <a:blip r:embed="rId2"/>
          <a:stretch>
            <a:fillRect/>
          </a:stretch>
        </p:blipFill>
        <p:spPr>
          <a:xfrm>
            <a:off x="422151" y="282755"/>
            <a:ext cx="8299697" cy="6575245"/>
          </a:xfrm>
        </p:spPr>
      </p:pic>
    </p:spTree>
    <p:extLst>
      <p:ext uri="{BB962C8B-B14F-4D97-AF65-F5344CB8AC3E}">
        <p14:creationId xmlns:p14="http://schemas.microsoft.com/office/powerpoint/2010/main" val="3624318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52FDE27-5E4A-4C5E-864E-B6CCCE98ECB9}"/>
              </a:ext>
            </a:extLst>
          </p:cNvPr>
          <p:cNvSpPr>
            <a:spLocks noGrp="1"/>
          </p:cNvSpPr>
          <p:nvPr>
            <p:ph type="title"/>
          </p:nvPr>
        </p:nvSpPr>
        <p:spPr/>
        <p:txBody>
          <a:bodyPr/>
          <a:lstStyle/>
          <a:p>
            <a:r>
              <a:rPr lang="en-US"/>
              <a:t>LP </a:t>
            </a:r>
            <a:r>
              <a:rPr lang="en-US" dirty="0" err="1"/>
              <a:t>kiểm</a:t>
            </a:r>
            <a:r>
              <a:rPr lang="en-US" dirty="0"/>
              <a:t> </a:t>
            </a:r>
            <a:r>
              <a:rPr lang="en-US" dirty="0" err="1"/>
              <a:t>tra</a:t>
            </a:r>
            <a:endParaRPr lang="en-US" dirty="0"/>
          </a:p>
        </p:txBody>
      </p:sp>
      <p:sp>
        <p:nvSpPr>
          <p:cNvPr id="3" name="Chỗ dành sẵn cho Nội dung 2">
            <a:extLst>
              <a:ext uri="{FF2B5EF4-FFF2-40B4-BE49-F238E27FC236}">
                <a16:creationId xmlns:a16="http://schemas.microsoft.com/office/drawing/2014/main" id="{CA1112AA-C153-41DF-BCBB-F8BD1D75C7E2}"/>
              </a:ext>
            </a:extLst>
          </p:cNvPr>
          <p:cNvSpPr>
            <a:spLocks noGrp="1"/>
          </p:cNvSpPr>
          <p:nvPr>
            <p:ph idx="1"/>
          </p:nvPr>
        </p:nvSpPr>
        <p:spPr/>
        <p:txBody>
          <a:bodyPr/>
          <a:lstStyle/>
          <a:p>
            <a:pPr marL="0" indent="0">
              <a:buNone/>
            </a:pPr>
            <a:r>
              <a:rPr lang="en-US" dirty="0"/>
              <a:t>Sau </a:t>
            </a:r>
            <a:r>
              <a:rPr lang="en-US" dirty="0" err="1"/>
              <a:t>điều</a:t>
            </a:r>
            <a:r>
              <a:rPr lang="en-US" dirty="0"/>
              <a:t> </a:t>
            </a:r>
            <a:r>
              <a:rPr lang="en-US" dirty="0" err="1"/>
              <a:t>trị</a:t>
            </a:r>
            <a:r>
              <a:rPr lang="en-US" dirty="0"/>
              <a:t> 24 – 48h</a:t>
            </a:r>
          </a:p>
          <a:p>
            <a:r>
              <a:rPr lang="en-US" dirty="0" err="1"/>
              <a:t>Diễn</a:t>
            </a:r>
            <a:r>
              <a:rPr lang="en-US" dirty="0"/>
              <a:t> </a:t>
            </a:r>
            <a:r>
              <a:rPr lang="en-US" dirty="0" err="1"/>
              <a:t>tiến</a:t>
            </a:r>
            <a:r>
              <a:rPr lang="en-US" dirty="0"/>
              <a:t> </a:t>
            </a:r>
            <a:r>
              <a:rPr lang="en-US" dirty="0" err="1"/>
              <a:t>lâm</a:t>
            </a:r>
            <a:r>
              <a:rPr lang="en-US" dirty="0"/>
              <a:t> </a:t>
            </a:r>
            <a:r>
              <a:rPr lang="en-US" dirty="0" err="1"/>
              <a:t>sàng</a:t>
            </a:r>
            <a:r>
              <a:rPr lang="en-US" dirty="0"/>
              <a:t> </a:t>
            </a:r>
            <a:r>
              <a:rPr lang="en-US" dirty="0" err="1"/>
              <a:t>không</a:t>
            </a:r>
            <a:r>
              <a:rPr lang="en-US" dirty="0"/>
              <a:t> </a:t>
            </a:r>
            <a:r>
              <a:rPr lang="en-US" dirty="0" err="1"/>
              <a:t>thuận</a:t>
            </a:r>
            <a:r>
              <a:rPr lang="en-US" dirty="0"/>
              <a:t> </a:t>
            </a:r>
            <a:r>
              <a:rPr lang="en-US" dirty="0" err="1"/>
              <a:t>lợi</a:t>
            </a:r>
            <a:endParaRPr lang="en-US" dirty="0"/>
          </a:p>
        </p:txBody>
      </p:sp>
    </p:spTree>
    <p:extLst>
      <p:ext uri="{BB962C8B-B14F-4D97-AF65-F5344CB8AC3E}">
        <p14:creationId xmlns:p14="http://schemas.microsoft.com/office/powerpoint/2010/main" val="3639602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9CF84B5-073B-4467-A0F0-8AC14FE1CD1D}"/>
              </a:ext>
            </a:extLst>
          </p:cNvPr>
          <p:cNvSpPr>
            <a:spLocks noGrp="1"/>
          </p:cNvSpPr>
          <p:nvPr>
            <p:ph type="title"/>
          </p:nvPr>
        </p:nvSpPr>
        <p:spPr/>
        <p:txBody>
          <a:bodyPr/>
          <a:lstStyle/>
          <a:p>
            <a:r>
              <a:rPr lang="en-US" dirty="0" err="1"/>
              <a:t>Điều</a:t>
            </a:r>
            <a:r>
              <a:rPr lang="en-US" dirty="0"/>
              <a:t> </a:t>
            </a:r>
            <a:r>
              <a:rPr lang="en-US" dirty="0" err="1"/>
              <a:t>trị</a:t>
            </a:r>
            <a:r>
              <a:rPr lang="en-US" dirty="0"/>
              <a:t> </a:t>
            </a:r>
            <a:r>
              <a:rPr lang="en-US" dirty="0" err="1"/>
              <a:t>tiếp</a:t>
            </a:r>
            <a:r>
              <a:rPr lang="en-US" dirty="0"/>
              <a:t> </a:t>
            </a:r>
            <a:r>
              <a:rPr lang="en-US" dirty="0" err="1"/>
              <a:t>theo</a:t>
            </a:r>
            <a:endParaRPr lang="en-US" dirty="0"/>
          </a:p>
        </p:txBody>
      </p:sp>
      <p:sp>
        <p:nvSpPr>
          <p:cNvPr id="7" name="Chỗ dành sẵn cho Nội dung 6">
            <a:extLst>
              <a:ext uri="{FF2B5EF4-FFF2-40B4-BE49-F238E27FC236}">
                <a16:creationId xmlns:a16="http://schemas.microsoft.com/office/drawing/2014/main" id="{A39BA1D4-D29D-453B-926C-E9D3CD4C45F3}"/>
              </a:ext>
            </a:extLst>
          </p:cNvPr>
          <p:cNvSpPr>
            <a:spLocks noGrp="1"/>
          </p:cNvSpPr>
          <p:nvPr>
            <p:ph idx="1"/>
          </p:nvPr>
        </p:nvSpPr>
        <p:spPr/>
        <p:txBody>
          <a:bodyPr/>
          <a:lstStyle/>
          <a:p>
            <a:r>
              <a:rPr lang="en-US" dirty="0" err="1"/>
              <a:t>Nếu</a:t>
            </a:r>
            <a:r>
              <a:rPr lang="en-US" dirty="0"/>
              <a:t> </a:t>
            </a:r>
            <a:r>
              <a:rPr lang="en-US" dirty="0" err="1"/>
              <a:t>cấy</a:t>
            </a:r>
            <a:r>
              <a:rPr lang="en-US" dirty="0"/>
              <a:t> DNT d</a:t>
            </a:r>
            <a:r>
              <a:rPr lang="vi-VN" dirty="0"/>
              <a:t>ư</a:t>
            </a:r>
            <a:r>
              <a:rPr lang="en-US" dirty="0" err="1"/>
              <a:t>ơng</a:t>
            </a:r>
            <a:r>
              <a:rPr lang="en-US" dirty="0"/>
              <a:t> </a:t>
            </a:r>
            <a:r>
              <a:rPr lang="en-US" dirty="0" err="1"/>
              <a:t>tính</a:t>
            </a:r>
            <a:r>
              <a:rPr lang="en-US" dirty="0"/>
              <a:t>: </a:t>
            </a:r>
            <a:r>
              <a:rPr lang="en-US" dirty="0" err="1"/>
              <a:t>dựa</a:t>
            </a:r>
            <a:r>
              <a:rPr lang="en-US" dirty="0"/>
              <a:t> </a:t>
            </a:r>
            <a:r>
              <a:rPr lang="en-US" dirty="0" err="1"/>
              <a:t>vào</a:t>
            </a:r>
            <a:r>
              <a:rPr lang="en-US" dirty="0"/>
              <a:t> KSĐ</a:t>
            </a:r>
          </a:p>
          <a:p>
            <a:r>
              <a:rPr lang="en-US" dirty="0" err="1"/>
              <a:t>Nếu</a:t>
            </a:r>
            <a:r>
              <a:rPr lang="en-US" dirty="0"/>
              <a:t> </a:t>
            </a:r>
            <a:r>
              <a:rPr lang="en-US" dirty="0" err="1"/>
              <a:t>cấy</a:t>
            </a:r>
            <a:r>
              <a:rPr lang="en-US" dirty="0"/>
              <a:t> DNT </a:t>
            </a:r>
            <a:r>
              <a:rPr lang="en-US" dirty="0" err="1"/>
              <a:t>âm</a:t>
            </a:r>
            <a:r>
              <a:rPr lang="en-US" dirty="0"/>
              <a:t> </a:t>
            </a:r>
            <a:r>
              <a:rPr lang="en-US" dirty="0" err="1"/>
              <a:t>tính</a:t>
            </a:r>
            <a:r>
              <a:rPr lang="en-US" dirty="0"/>
              <a:t>, </a:t>
            </a:r>
            <a:r>
              <a:rPr lang="en-US" dirty="0" err="1"/>
              <a:t>nhuộm</a:t>
            </a:r>
            <a:r>
              <a:rPr lang="en-US" dirty="0"/>
              <a:t> gram, KNHT d</a:t>
            </a:r>
            <a:r>
              <a:rPr lang="vi-VN" dirty="0"/>
              <a:t>ư</a:t>
            </a:r>
            <a:r>
              <a:rPr lang="en-US" dirty="0" err="1"/>
              <a:t>ơng</a:t>
            </a:r>
            <a:r>
              <a:rPr lang="en-US" dirty="0"/>
              <a:t> </a:t>
            </a:r>
            <a:r>
              <a:rPr lang="en-US" dirty="0" err="1"/>
              <a:t>tính</a:t>
            </a:r>
            <a:r>
              <a:rPr lang="en-US" dirty="0"/>
              <a:t>: </a:t>
            </a:r>
            <a:r>
              <a:rPr lang="en-US" dirty="0" err="1"/>
              <a:t>dựa</a:t>
            </a:r>
            <a:r>
              <a:rPr lang="en-US" dirty="0"/>
              <a:t> </a:t>
            </a:r>
            <a:r>
              <a:rPr lang="en-US" dirty="0" err="1"/>
              <a:t>vào</a:t>
            </a:r>
            <a:r>
              <a:rPr lang="en-US" dirty="0"/>
              <a:t> </a:t>
            </a:r>
            <a:r>
              <a:rPr lang="en-US" dirty="0" err="1"/>
              <a:t>khả</a:t>
            </a:r>
            <a:r>
              <a:rPr lang="en-US" dirty="0"/>
              <a:t> </a:t>
            </a:r>
            <a:r>
              <a:rPr lang="en-US" dirty="0" err="1"/>
              <a:t>năng</a:t>
            </a:r>
            <a:r>
              <a:rPr lang="en-US" dirty="0"/>
              <a:t> </a:t>
            </a:r>
            <a:r>
              <a:rPr lang="en-US" dirty="0" err="1"/>
              <a:t>nhạy</a:t>
            </a:r>
            <a:r>
              <a:rPr lang="en-US" dirty="0"/>
              <a:t> </a:t>
            </a:r>
            <a:r>
              <a:rPr lang="en-US" dirty="0" err="1"/>
              <a:t>cảm</a:t>
            </a:r>
            <a:r>
              <a:rPr lang="en-US" dirty="0"/>
              <a:t> </a:t>
            </a:r>
            <a:r>
              <a:rPr lang="en-US" dirty="0" err="1"/>
              <a:t>của</a:t>
            </a:r>
            <a:r>
              <a:rPr lang="en-US" dirty="0"/>
              <a:t> vi </a:t>
            </a:r>
            <a:r>
              <a:rPr lang="en-US" dirty="0" err="1"/>
              <a:t>trùng</a:t>
            </a:r>
            <a:endParaRPr lang="en-US" dirty="0"/>
          </a:p>
          <a:p>
            <a:r>
              <a:rPr lang="en-US" dirty="0" err="1"/>
              <a:t>Nhuộm</a:t>
            </a:r>
            <a:r>
              <a:rPr lang="en-US" dirty="0"/>
              <a:t> gram, KNHT </a:t>
            </a:r>
            <a:r>
              <a:rPr lang="en-US" dirty="0" err="1"/>
              <a:t>âm</a:t>
            </a:r>
            <a:r>
              <a:rPr lang="en-US" dirty="0"/>
              <a:t> </a:t>
            </a:r>
            <a:r>
              <a:rPr lang="en-US" dirty="0" err="1"/>
              <a:t>tính</a:t>
            </a:r>
            <a:r>
              <a:rPr lang="en-US" dirty="0"/>
              <a:t>: </a:t>
            </a:r>
            <a:r>
              <a:rPr lang="en-US" dirty="0" err="1"/>
              <a:t>dựa</a:t>
            </a:r>
            <a:r>
              <a:rPr lang="en-US" dirty="0"/>
              <a:t> </a:t>
            </a:r>
            <a:r>
              <a:rPr lang="en-US" dirty="0" err="1"/>
              <a:t>vào</a:t>
            </a:r>
            <a:r>
              <a:rPr lang="en-US" dirty="0"/>
              <a:t> </a:t>
            </a:r>
            <a:r>
              <a:rPr lang="en-US" dirty="0" err="1"/>
              <a:t>lứa</a:t>
            </a:r>
            <a:r>
              <a:rPr lang="en-US" dirty="0"/>
              <a:t> </a:t>
            </a:r>
            <a:r>
              <a:rPr lang="en-US" dirty="0" err="1"/>
              <a:t>tuổi</a:t>
            </a:r>
            <a:r>
              <a:rPr lang="en-US" dirty="0"/>
              <a:t> </a:t>
            </a:r>
            <a:r>
              <a:rPr lang="en-US" dirty="0" err="1"/>
              <a:t>dự</a:t>
            </a:r>
            <a:r>
              <a:rPr lang="en-US" dirty="0"/>
              <a:t> </a:t>
            </a:r>
            <a:r>
              <a:rPr lang="en-US" dirty="0" err="1"/>
              <a:t>đoán</a:t>
            </a:r>
            <a:r>
              <a:rPr lang="en-US" dirty="0"/>
              <a:t> </a:t>
            </a:r>
            <a:r>
              <a:rPr lang="en-US" dirty="0" err="1"/>
              <a:t>sự</a:t>
            </a:r>
            <a:r>
              <a:rPr lang="en-US" dirty="0"/>
              <a:t> </a:t>
            </a:r>
            <a:r>
              <a:rPr lang="en-US" dirty="0" err="1"/>
              <a:t>kháng</a:t>
            </a:r>
            <a:r>
              <a:rPr lang="en-US" dirty="0"/>
              <a:t> </a:t>
            </a:r>
            <a:r>
              <a:rPr lang="en-US" dirty="0" err="1"/>
              <a:t>thuốc</a:t>
            </a:r>
            <a:r>
              <a:rPr lang="en-US" dirty="0"/>
              <a:t> </a:t>
            </a:r>
            <a:r>
              <a:rPr lang="en-US" dirty="0" err="1"/>
              <a:t>của</a:t>
            </a:r>
            <a:r>
              <a:rPr lang="en-US" dirty="0"/>
              <a:t> vi </a:t>
            </a:r>
            <a:r>
              <a:rPr lang="en-US" dirty="0" err="1"/>
              <a:t>trùng</a:t>
            </a:r>
            <a:endParaRPr lang="en-US" dirty="0"/>
          </a:p>
          <a:p>
            <a:endParaRPr lang="en-US" dirty="0"/>
          </a:p>
        </p:txBody>
      </p:sp>
    </p:spTree>
    <p:extLst>
      <p:ext uri="{BB962C8B-B14F-4D97-AF65-F5344CB8AC3E}">
        <p14:creationId xmlns:p14="http://schemas.microsoft.com/office/powerpoint/2010/main" val="2817199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Nội dung 4">
            <a:extLst>
              <a:ext uri="{FF2B5EF4-FFF2-40B4-BE49-F238E27FC236}">
                <a16:creationId xmlns:a16="http://schemas.microsoft.com/office/drawing/2014/main" id="{208CFC03-2B09-44D4-AE4B-C2BE935C74F7}"/>
              </a:ext>
            </a:extLst>
          </p:cNvPr>
          <p:cNvSpPr>
            <a:spLocks noGrp="1"/>
          </p:cNvSpPr>
          <p:nvPr>
            <p:ph idx="1"/>
          </p:nvPr>
        </p:nvSpPr>
        <p:spPr>
          <a:xfrm>
            <a:off x="179512" y="87923"/>
            <a:ext cx="8856984" cy="6770077"/>
          </a:xfrm>
          <a:solidFill>
            <a:schemeClr val="accent3">
              <a:lumMod val="20000"/>
              <a:lumOff val="80000"/>
            </a:schemeClr>
          </a:solidFill>
        </p:spPr>
        <p:txBody>
          <a:bodyPr/>
          <a:lstStyle/>
          <a:p>
            <a:r>
              <a:rPr lang="en-US" sz="2200" b="1" dirty="0"/>
              <a:t>Negative CSF culture</a:t>
            </a:r>
            <a:r>
              <a:rPr lang="en-US" sz="2200" dirty="0"/>
              <a:t> — For children with negative CSF cultures at 48 to 72 hours, the duration of antibiotic therapy is individualized depending upon the remainder of the CSF evaluation, blood culture result, and clinical status:</a:t>
            </a:r>
          </a:p>
          <a:p>
            <a:r>
              <a:rPr lang="en-US" sz="2200" dirty="0"/>
              <a:t>●For those who have a normal CSF profile, and negative blood and CSF culture, we usually discontinue antimicrobial therapy if cultures remain sterile after 48 to 72 hours of incubation.</a:t>
            </a:r>
          </a:p>
          <a:p>
            <a:r>
              <a:rPr lang="en-US" sz="2200" dirty="0"/>
              <a:t>●For those who have a CSF pleocytosis and positive blood culture, but negative CSF culture, treat for meningitis caused by the organism isolated from the blood culture (</a:t>
            </a:r>
            <a:r>
              <a:rPr lang="en-US" sz="2200" dirty="0" err="1"/>
              <a:t>ie</a:t>
            </a:r>
            <a:r>
              <a:rPr lang="en-US" sz="2200" dirty="0"/>
              <a:t>, management is the same as if the CSF culture was positive for the same organism).</a:t>
            </a:r>
          </a:p>
          <a:p>
            <a:r>
              <a:rPr lang="en-US" sz="2200" dirty="0"/>
              <a:t>●For those who have a CSF pleocytosis, negative blood culture, and negative CSF culture, we individualize the duration of </a:t>
            </a:r>
            <a:r>
              <a:rPr lang="en-US" sz="2200" dirty="0" err="1"/>
              <a:t>meningitic</a:t>
            </a:r>
            <a:r>
              <a:rPr lang="en-US" sz="2200" dirty="0"/>
              <a:t> doses of antimicrobial therapy based on clinical parameters. Consultation with a specialist in pediatric infectious diseases is suggested if the clinician is uncertain how to manage such children.</a:t>
            </a:r>
          </a:p>
          <a:p>
            <a:endParaRPr lang="en-US" sz="2200" dirty="0"/>
          </a:p>
        </p:txBody>
      </p:sp>
    </p:spTree>
    <p:extLst>
      <p:ext uri="{BB962C8B-B14F-4D97-AF65-F5344CB8AC3E}">
        <p14:creationId xmlns:p14="http://schemas.microsoft.com/office/powerpoint/2010/main" val="3947428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hỗ dành sẵn cho Nội dung 4" descr="Ảnh có chứa ảnh chụp màn hình&#10;&#10;Mô tả được tạo tự động">
            <a:extLst>
              <a:ext uri="{FF2B5EF4-FFF2-40B4-BE49-F238E27FC236}">
                <a16:creationId xmlns:a16="http://schemas.microsoft.com/office/drawing/2014/main" id="{0A1BC106-6DFE-46B7-BD90-4886C9421922}"/>
              </a:ext>
            </a:extLst>
          </p:cNvPr>
          <p:cNvPicPr>
            <a:picLocks noGrp="1" noChangeAspect="1"/>
          </p:cNvPicPr>
          <p:nvPr>
            <p:ph idx="1"/>
          </p:nvPr>
        </p:nvPicPr>
        <p:blipFill>
          <a:blip r:embed="rId2"/>
          <a:stretch>
            <a:fillRect/>
          </a:stretch>
        </p:blipFill>
        <p:spPr>
          <a:xfrm>
            <a:off x="376858" y="850404"/>
            <a:ext cx="8759792" cy="5157192"/>
          </a:xfrm>
        </p:spPr>
      </p:pic>
    </p:spTree>
    <p:extLst>
      <p:ext uri="{BB962C8B-B14F-4D97-AF65-F5344CB8AC3E}">
        <p14:creationId xmlns:p14="http://schemas.microsoft.com/office/powerpoint/2010/main" val="4167888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271DCED-B9AB-404C-9D44-972C3536FA2D}"/>
              </a:ext>
            </a:extLst>
          </p:cNvPr>
          <p:cNvSpPr>
            <a:spLocks noGrp="1"/>
          </p:cNvSpPr>
          <p:nvPr>
            <p:ph type="title"/>
          </p:nvPr>
        </p:nvSpPr>
        <p:spPr/>
        <p:txBody>
          <a:bodyPr/>
          <a:lstStyle/>
          <a:p>
            <a:endParaRPr lang="en-US"/>
          </a:p>
        </p:txBody>
      </p:sp>
      <p:pic>
        <p:nvPicPr>
          <p:cNvPr id="5" name="Chỗ dành sẵn cho Nội dung 4" descr="Ảnh có chứa ảnh chụp màn hình&#10;&#10;Mô tả được tạo tự động">
            <a:extLst>
              <a:ext uri="{FF2B5EF4-FFF2-40B4-BE49-F238E27FC236}">
                <a16:creationId xmlns:a16="http://schemas.microsoft.com/office/drawing/2014/main" id="{79EE940F-0C0B-4FCD-8D06-83E58D4274D1}"/>
              </a:ext>
            </a:extLst>
          </p:cNvPr>
          <p:cNvPicPr>
            <a:picLocks noGrp="1" noChangeAspect="1"/>
          </p:cNvPicPr>
          <p:nvPr>
            <p:ph idx="1"/>
          </p:nvPr>
        </p:nvPicPr>
        <p:blipFill>
          <a:blip r:embed="rId2"/>
          <a:stretch>
            <a:fillRect/>
          </a:stretch>
        </p:blipFill>
        <p:spPr>
          <a:xfrm>
            <a:off x="174503" y="75426"/>
            <a:ext cx="8507288" cy="6782574"/>
          </a:xfrm>
        </p:spPr>
      </p:pic>
    </p:spTree>
    <p:extLst>
      <p:ext uri="{BB962C8B-B14F-4D97-AF65-F5344CB8AC3E}">
        <p14:creationId xmlns:p14="http://schemas.microsoft.com/office/powerpoint/2010/main" val="367680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Tổng</a:t>
            </a:r>
            <a:r>
              <a:rPr lang="en-US" dirty="0"/>
              <a:t> </a:t>
            </a:r>
            <a:r>
              <a:rPr lang="en-US" dirty="0" err="1"/>
              <a:t>quan</a:t>
            </a:r>
            <a:endParaRPr lang="en-US" dirty="0"/>
          </a:p>
        </p:txBody>
      </p:sp>
      <p:sp>
        <p:nvSpPr>
          <p:cNvPr id="3" name="Content Placeholder 2"/>
          <p:cNvSpPr>
            <a:spLocks noGrp="1"/>
          </p:cNvSpPr>
          <p:nvPr>
            <p:ph idx="1"/>
          </p:nvPr>
        </p:nvSpPr>
        <p:spPr/>
        <p:txBody>
          <a:bodyPr/>
          <a:lstStyle/>
          <a:p>
            <a:r>
              <a:rPr lang="en-US" dirty="0" err="1"/>
              <a:t>Bệnh</a:t>
            </a:r>
            <a:r>
              <a:rPr lang="en-US" dirty="0"/>
              <a:t> </a:t>
            </a:r>
            <a:r>
              <a:rPr lang="en-US" dirty="0" err="1"/>
              <a:t>lý</a:t>
            </a:r>
            <a:r>
              <a:rPr lang="en-US" dirty="0"/>
              <a:t> </a:t>
            </a:r>
            <a:r>
              <a:rPr lang="en-US" dirty="0" err="1"/>
              <a:t>viêm</a:t>
            </a:r>
            <a:r>
              <a:rPr lang="en-US" dirty="0"/>
              <a:t> </a:t>
            </a:r>
            <a:r>
              <a:rPr lang="en-US" dirty="0" err="1"/>
              <a:t>xảy</a:t>
            </a:r>
            <a:r>
              <a:rPr lang="en-US" dirty="0"/>
              <a:t> </a:t>
            </a:r>
            <a:r>
              <a:rPr lang="en-US" dirty="0" err="1"/>
              <a:t>ra</a:t>
            </a:r>
            <a:r>
              <a:rPr lang="en-US" dirty="0"/>
              <a:t> </a:t>
            </a:r>
            <a:r>
              <a:rPr lang="en-US" dirty="0" err="1"/>
              <a:t>ở</a:t>
            </a:r>
            <a:r>
              <a:rPr lang="en-US" dirty="0"/>
              <a:t> 3 </a:t>
            </a:r>
            <a:r>
              <a:rPr lang="en-US" dirty="0" err="1"/>
              <a:t>lớp</a:t>
            </a:r>
            <a:r>
              <a:rPr lang="en-US" dirty="0"/>
              <a:t> </a:t>
            </a:r>
            <a:r>
              <a:rPr lang="en-US" dirty="0" err="1"/>
              <a:t>của</a:t>
            </a:r>
            <a:r>
              <a:rPr lang="en-US" dirty="0"/>
              <a:t> </a:t>
            </a:r>
            <a:r>
              <a:rPr lang="en-US" dirty="0" err="1"/>
              <a:t>màng</a:t>
            </a:r>
            <a:r>
              <a:rPr lang="en-US" dirty="0"/>
              <a:t> </a:t>
            </a:r>
            <a:r>
              <a:rPr lang="en-US" dirty="0" err="1"/>
              <a:t>não</a:t>
            </a:r>
            <a:r>
              <a:rPr lang="en-US" dirty="0"/>
              <a:t> (</a:t>
            </a:r>
            <a:r>
              <a:rPr lang="en-US" dirty="0" err="1"/>
              <a:t>bao</a:t>
            </a:r>
            <a:r>
              <a:rPr lang="en-US" dirty="0"/>
              <a:t> </a:t>
            </a:r>
            <a:r>
              <a:rPr lang="en-US" dirty="0" err="1"/>
              <a:t>quanh</a:t>
            </a:r>
            <a:r>
              <a:rPr lang="en-US" dirty="0"/>
              <a:t> </a:t>
            </a:r>
            <a:r>
              <a:rPr lang="en-US" dirty="0" err="1"/>
              <a:t>não</a:t>
            </a:r>
            <a:r>
              <a:rPr lang="en-US" dirty="0"/>
              <a:t> </a:t>
            </a:r>
            <a:r>
              <a:rPr lang="en-US" dirty="0" err="1"/>
              <a:t>và</a:t>
            </a:r>
            <a:r>
              <a:rPr lang="en-US" dirty="0"/>
              <a:t> </a:t>
            </a:r>
            <a:r>
              <a:rPr lang="en-US" dirty="0" err="1"/>
              <a:t>tuỷ</a:t>
            </a:r>
            <a:r>
              <a:rPr lang="en-US" dirty="0"/>
              <a:t> </a:t>
            </a:r>
            <a:r>
              <a:rPr lang="en-US" dirty="0" err="1"/>
              <a:t>sống</a:t>
            </a:r>
            <a:r>
              <a:rPr lang="en-US" dirty="0"/>
              <a:t>) </a:t>
            </a:r>
          </a:p>
          <a:p>
            <a:r>
              <a:rPr lang="en-US" dirty="0" err="1"/>
              <a:t>Phân</a:t>
            </a:r>
            <a:r>
              <a:rPr lang="en-US" dirty="0"/>
              <a:t> </a:t>
            </a:r>
            <a:r>
              <a:rPr lang="en-US" dirty="0" err="1"/>
              <a:t>loại</a:t>
            </a:r>
            <a:r>
              <a:rPr lang="en-US" dirty="0"/>
              <a:t>:</a:t>
            </a:r>
          </a:p>
          <a:p>
            <a:pPr lvl="1"/>
            <a:r>
              <a:rPr lang="en-US" dirty="0"/>
              <a:t>Do vi </a:t>
            </a:r>
            <a:r>
              <a:rPr lang="en-US" dirty="0" err="1"/>
              <a:t>khuẩn</a:t>
            </a:r>
            <a:r>
              <a:rPr lang="en-US" dirty="0"/>
              <a:t> </a:t>
            </a:r>
            <a:r>
              <a:rPr lang="en-US" dirty="0" err="1"/>
              <a:t>cấp</a:t>
            </a:r>
            <a:r>
              <a:rPr lang="en-US" dirty="0"/>
              <a:t> (Acute Bacterial Meningitis)</a:t>
            </a:r>
          </a:p>
          <a:p>
            <a:pPr lvl="1"/>
            <a:r>
              <a:rPr lang="en-US" dirty="0" err="1"/>
              <a:t>Không</a:t>
            </a:r>
            <a:r>
              <a:rPr lang="en-US" dirty="0"/>
              <a:t> do vi </a:t>
            </a:r>
            <a:r>
              <a:rPr lang="en-US" dirty="0" err="1"/>
              <a:t>khuẩn</a:t>
            </a:r>
            <a:r>
              <a:rPr lang="en-US" dirty="0"/>
              <a:t> (Aseptic Meningitis)</a:t>
            </a:r>
          </a:p>
          <a:p>
            <a:pPr lvl="1"/>
            <a:r>
              <a:rPr lang="en-US" dirty="0" err="1"/>
              <a:t>Mạn</a:t>
            </a:r>
            <a:r>
              <a:rPr lang="en-US" dirty="0"/>
              <a:t> </a:t>
            </a:r>
            <a:r>
              <a:rPr lang="en-US" dirty="0" err="1"/>
              <a:t>tính</a:t>
            </a:r>
            <a:r>
              <a:rPr lang="en-US" dirty="0"/>
              <a:t> (Chronic Meningitis): ≥ 4 </a:t>
            </a:r>
            <a:r>
              <a:rPr lang="en-US" dirty="0" err="1"/>
              <a:t>tuần</a:t>
            </a:r>
            <a:endParaRPr lang="en-US" dirty="0"/>
          </a:p>
          <a:p>
            <a:r>
              <a:rPr lang="en-US" dirty="0"/>
              <a:t>VMN do vi </a:t>
            </a:r>
            <a:r>
              <a:rPr lang="en-US" dirty="0" err="1"/>
              <a:t>khuẩn</a:t>
            </a:r>
            <a:r>
              <a:rPr lang="en-US" dirty="0"/>
              <a:t> </a:t>
            </a:r>
            <a:r>
              <a:rPr lang="en-US" dirty="0" err="1"/>
              <a:t>là</a:t>
            </a:r>
            <a:r>
              <a:rPr lang="en-US" dirty="0"/>
              <a:t> </a:t>
            </a:r>
            <a:r>
              <a:rPr lang="en-US" dirty="0" err="1"/>
              <a:t>nhiễm</a:t>
            </a:r>
            <a:r>
              <a:rPr lang="en-US" dirty="0"/>
              <a:t> </a:t>
            </a:r>
            <a:r>
              <a:rPr lang="en-US" dirty="0" err="1"/>
              <a:t>trùng</a:t>
            </a:r>
            <a:r>
              <a:rPr lang="en-US" dirty="0"/>
              <a:t> </a:t>
            </a:r>
            <a:r>
              <a:rPr lang="en-US" dirty="0" err="1"/>
              <a:t>nặng</a:t>
            </a:r>
            <a:r>
              <a:rPr lang="en-US" dirty="0"/>
              <a:t>, </a:t>
            </a:r>
            <a:r>
              <a:rPr lang="en-US" dirty="0" err="1"/>
              <a:t>đe</a:t>
            </a:r>
            <a:r>
              <a:rPr lang="en-US" dirty="0"/>
              <a:t> </a:t>
            </a:r>
            <a:r>
              <a:rPr lang="en-US" dirty="0" err="1"/>
              <a:t>doạ</a:t>
            </a:r>
            <a:r>
              <a:rPr lang="en-US" dirty="0"/>
              <a:t> </a:t>
            </a:r>
            <a:r>
              <a:rPr lang="en-US" dirty="0" err="1"/>
              <a:t>tính</a:t>
            </a:r>
            <a:r>
              <a:rPr lang="en-US" dirty="0"/>
              <a:t> </a:t>
            </a:r>
            <a:r>
              <a:rPr lang="en-US" dirty="0" err="1"/>
              <a:t>mạng</a:t>
            </a:r>
            <a:r>
              <a:rPr lang="en-US" dirty="0"/>
              <a:t> </a:t>
            </a:r>
            <a:r>
              <a:rPr lang="en-US" dirty="0">
                <a:sym typeface="Wingdings"/>
              </a:rPr>
              <a:t></a:t>
            </a:r>
            <a:r>
              <a:rPr lang="en-US" dirty="0"/>
              <a:t> </a:t>
            </a:r>
            <a:r>
              <a:rPr lang="en-US" sz="3200" dirty="0" err="1">
                <a:solidFill>
                  <a:srgbClr val="008000"/>
                </a:solidFill>
              </a:rPr>
              <a:t>một</a:t>
            </a:r>
            <a:r>
              <a:rPr lang="en-US" sz="3200" dirty="0">
                <a:solidFill>
                  <a:srgbClr val="008000"/>
                </a:solidFill>
              </a:rPr>
              <a:t> </a:t>
            </a:r>
            <a:r>
              <a:rPr lang="en-US" sz="3200" dirty="0" err="1">
                <a:solidFill>
                  <a:srgbClr val="008000"/>
                </a:solidFill>
              </a:rPr>
              <a:t>cấp</a:t>
            </a:r>
            <a:r>
              <a:rPr lang="en-US" sz="3200" dirty="0">
                <a:solidFill>
                  <a:srgbClr val="008000"/>
                </a:solidFill>
              </a:rPr>
              <a:t> </a:t>
            </a:r>
            <a:r>
              <a:rPr lang="en-US" sz="3200" dirty="0" err="1">
                <a:solidFill>
                  <a:srgbClr val="008000"/>
                </a:solidFill>
              </a:rPr>
              <a:t>cứu</a:t>
            </a:r>
            <a:r>
              <a:rPr lang="en-US" sz="3200" dirty="0">
                <a:solidFill>
                  <a:srgbClr val="008000"/>
                </a:solidFill>
              </a:rPr>
              <a:t> y </a:t>
            </a:r>
            <a:r>
              <a:rPr lang="en-US" sz="3200" dirty="0" err="1">
                <a:solidFill>
                  <a:srgbClr val="008000"/>
                </a:solidFill>
              </a:rPr>
              <a:t>khoa</a:t>
            </a:r>
            <a:r>
              <a:rPr lang="en-US" sz="3200" dirty="0">
                <a:solidFill>
                  <a:srgbClr val="008000"/>
                </a:solidFill>
              </a:rPr>
              <a:t> </a:t>
            </a:r>
          </a:p>
        </p:txBody>
      </p:sp>
    </p:spTree>
    <p:extLst>
      <p:ext uri="{BB962C8B-B14F-4D97-AF65-F5344CB8AC3E}">
        <p14:creationId xmlns:p14="http://schemas.microsoft.com/office/powerpoint/2010/main" val="1126672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hỗ dành sẵn cho Nội dung 4" descr="Ảnh có chứa ảnh chụp màn hình&#10;&#10;Mô tả được tạo tự động">
            <a:extLst>
              <a:ext uri="{FF2B5EF4-FFF2-40B4-BE49-F238E27FC236}">
                <a16:creationId xmlns:a16="http://schemas.microsoft.com/office/drawing/2014/main" id="{59BBE097-95B3-4BFD-8E7E-815371493F0E}"/>
              </a:ext>
            </a:extLst>
          </p:cNvPr>
          <p:cNvPicPr>
            <a:picLocks noGrp="1" noChangeAspect="1"/>
          </p:cNvPicPr>
          <p:nvPr>
            <p:ph idx="1"/>
          </p:nvPr>
        </p:nvPicPr>
        <p:blipFill>
          <a:blip r:embed="rId2"/>
          <a:stretch>
            <a:fillRect/>
          </a:stretch>
        </p:blipFill>
        <p:spPr>
          <a:xfrm>
            <a:off x="349064" y="980728"/>
            <a:ext cx="8794936" cy="5528857"/>
          </a:xfrm>
        </p:spPr>
      </p:pic>
    </p:spTree>
    <p:extLst>
      <p:ext uri="{BB962C8B-B14F-4D97-AF65-F5344CB8AC3E}">
        <p14:creationId xmlns:p14="http://schemas.microsoft.com/office/powerpoint/2010/main" val="3021000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17E38CD-B6C6-4379-A333-CE61F90F5568}"/>
              </a:ext>
            </a:extLst>
          </p:cNvPr>
          <p:cNvSpPr>
            <a:spLocks noGrp="1"/>
          </p:cNvSpPr>
          <p:nvPr>
            <p:ph type="title"/>
          </p:nvPr>
        </p:nvSpPr>
        <p:spPr/>
        <p:txBody>
          <a:bodyPr/>
          <a:lstStyle/>
          <a:p>
            <a:r>
              <a:rPr lang="en-US" dirty="0" err="1"/>
              <a:t>Chọc</a:t>
            </a:r>
            <a:r>
              <a:rPr lang="en-US" dirty="0"/>
              <a:t> </a:t>
            </a:r>
            <a:r>
              <a:rPr lang="en-US" dirty="0" err="1"/>
              <a:t>dò</a:t>
            </a:r>
            <a:r>
              <a:rPr lang="en-US" dirty="0"/>
              <a:t> LP tr</a:t>
            </a:r>
            <a:r>
              <a:rPr lang="vi-VN" dirty="0"/>
              <a:t>ư</a:t>
            </a:r>
            <a:r>
              <a:rPr lang="en-US" dirty="0" err="1"/>
              <a:t>ớc</a:t>
            </a:r>
            <a:r>
              <a:rPr lang="en-US" dirty="0"/>
              <a:t> </a:t>
            </a:r>
            <a:r>
              <a:rPr lang="en-US" dirty="0" err="1"/>
              <a:t>khi</a:t>
            </a:r>
            <a:r>
              <a:rPr lang="en-US" dirty="0"/>
              <a:t> </a:t>
            </a:r>
            <a:r>
              <a:rPr lang="en-US" dirty="0" err="1"/>
              <a:t>xuất</a:t>
            </a:r>
            <a:r>
              <a:rPr lang="en-US" dirty="0"/>
              <a:t> </a:t>
            </a:r>
            <a:r>
              <a:rPr lang="en-US" dirty="0" err="1"/>
              <a:t>viện</a:t>
            </a:r>
            <a:endParaRPr lang="en-US" dirty="0"/>
          </a:p>
        </p:txBody>
      </p:sp>
      <p:sp>
        <p:nvSpPr>
          <p:cNvPr id="3" name="Chỗ dành sẵn cho Nội dung 2">
            <a:extLst>
              <a:ext uri="{FF2B5EF4-FFF2-40B4-BE49-F238E27FC236}">
                <a16:creationId xmlns:a16="http://schemas.microsoft.com/office/drawing/2014/main" id="{7B97E26B-1667-4354-880C-9A9C82A3BDF4}"/>
              </a:ext>
            </a:extLst>
          </p:cNvPr>
          <p:cNvSpPr>
            <a:spLocks noGrp="1"/>
          </p:cNvSpPr>
          <p:nvPr>
            <p:ph idx="1"/>
          </p:nvPr>
        </p:nvSpPr>
        <p:spPr/>
        <p:txBody>
          <a:bodyPr/>
          <a:lstStyle/>
          <a:p>
            <a:pPr marL="0" indent="0">
              <a:buNone/>
            </a:pPr>
            <a:r>
              <a:rPr lang="en-US" dirty="0" err="1"/>
              <a:t>Không</a:t>
            </a:r>
            <a:r>
              <a:rPr lang="en-US" dirty="0"/>
              <a:t> </a:t>
            </a:r>
            <a:r>
              <a:rPr lang="en-US" dirty="0" err="1"/>
              <a:t>khuyến</a:t>
            </a:r>
            <a:r>
              <a:rPr lang="en-US" dirty="0"/>
              <a:t> </a:t>
            </a:r>
            <a:r>
              <a:rPr lang="en-US" dirty="0" err="1"/>
              <a:t>cáo</a:t>
            </a:r>
            <a:r>
              <a:rPr lang="en-US" dirty="0"/>
              <a:t> </a:t>
            </a:r>
            <a:r>
              <a:rPr lang="en-US" dirty="0" err="1"/>
              <a:t>thực</a:t>
            </a:r>
            <a:r>
              <a:rPr lang="en-US" dirty="0"/>
              <a:t> </a:t>
            </a:r>
            <a:r>
              <a:rPr lang="en-US" dirty="0" err="1"/>
              <a:t>hành</a:t>
            </a:r>
            <a:r>
              <a:rPr lang="en-US" dirty="0"/>
              <a:t> </a:t>
            </a:r>
            <a:r>
              <a:rPr lang="en-US" dirty="0" err="1"/>
              <a:t>th</a:t>
            </a:r>
            <a:r>
              <a:rPr lang="vi-VN" dirty="0"/>
              <a:t>ư</a:t>
            </a:r>
            <a:r>
              <a:rPr lang="en-US" dirty="0" err="1"/>
              <a:t>ờng</a:t>
            </a:r>
            <a:r>
              <a:rPr lang="en-US" dirty="0"/>
              <a:t> </a:t>
            </a:r>
            <a:r>
              <a:rPr lang="en-US" dirty="0" err="1"/>
              <a:t>xuyên</a:t>
            </a:r>
            <a:r>
              <a:rPr lang="en-US" dirty="0"/>
              <a:t>. </a:t>
            </a:r>
            <a:r>
              <a:rPr lang="en-US" dirty="0" err="1"/>
              <a:t>Tuy</a:t>
            </a:r>
            <a:r>
              <a:rPr lang="en-US" dirty="0"/>
              <a:t> </a:t>
            </a:r>
            <a:r>
              <a:rPr lang="en-US" dirty="0" err="1"/>
              <a:t>nhiên</a:t>
            </a:r>
            <a:r>
              <a:rPr lang="en-US" dirty="0"/>
              <a:t> LP </a:t>
            </a:r>
            <a:r>
              <a:rPr lang="en-US" dirty="0" err="1"/>
              <a:t>trong</a:t>
            </a:r>
            <a:r>
              <a:rPr lang="en-US" dirty="0"/>
              <a:t> tr</a:t>
            </a:r>
            <a:r>
              <a:rPr lang="vi-VN" dirty="0"/>
              <a:t>ư</a:t>
            </a:r>
            <a:r>
              <a:rPr lang="en-US" dirty="0" err="1"/>
              <a:t>ờng</a:t>
            </a:r>
            <a:r>
              <a:rPr lang="en-US" dirty="0"/>
              <a:t> </a:t>
            </a:r>
            <a:r>
              <a:rPr lang="en-US" dirty="0" err="1"/>
              <a:t>hợp</a:t>
            </a:r>
            <a:r>
              <a:rPr lang="en-US" dirty="0"/>
              <a:t>:</a:t>
            </a:r>
          </a:p>
          <a:p>
            <a:pPr marL="0" indent="0">
              <a:buNone/>
            </a:pPr>
            <a:r>
              <a:rPr lang="en-US" dirty="0" err="1"/>
              <a:t>Trẻ</a:t>
            </a:r>
            <a:r>
              <a:rPr lang="en-US" dirty="0"/>
              <a:t> </a:t>
            </a:r>
            <a:r>
              <a:rPr lang="en-US" dirty="0" err="1"/>
              <a:t>nhỏ</a:t>
            </a:r>
            <a:endParaRPr lang="en-US" dirty="0"/>
          </a:p>
          <a:p>
            <a:pPr marL="0" indent="0">
              <a:buNone/>
            </a:pPr>
            <a:r>
              <a:rPr lang="en-US" dirty="0" err="1"/>
              <a:t>S.pneumonia</a:t>
            </a:r>
            <a:endParaRPr lang="en-US" dirty="0"/>
          </a:p>
          <a:p>
            <a:pPr marL="0" indent="0">
              <a:buNone/>
            </a:pPr>
            <a:r>
              <a:rPr lang="en-US" dirty="0" err="1"/>
              <a:t>E.Coli</a:t>
            </a:r>
            <a:r>
              <a:rPr lang="en-US" dirty="0"/>
              <a:t> </a:t>
            </a:r>
          </a:p>
        </p:txBody>
      </p:sp>
    </p:spTree>
    <p:extLst>
      <p:ext uri="{BB962C8B-B14F-4D97-AF65-F5344CB8AC3E}">
        <p14:creationId xmlns:p14="http://schemas.microsoft.com/office/powerpoint/2010/main" val="436102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4D1647E-82F0-4D47-9803-B3DC05D7050B}"/>
              </a:ext>
            </a:extLst>
          </p:cNvPr>
          <p:cNvSpPr>
            <a:spLocks noGrp="1"/>
          </p:cNvSpPr>
          <p:nvPr>
            <p:ph type="title"/>
          </p:nvPr>
        </p:nvSpPr>
        <p:spPr/>
        <p:txBody>
          <a:bodyPr/>
          <a:lstStyle/>
          <a:p>
            <a:r>
              <a:rPr lang="en-US" dirty="0"/>
              <a:t>Dexamethasone</a:t>
            </a:r>
          </a:p>
        </p:txBody>
      </p:sp>
      <p:sp>
        <p:nvSpPr>
          <p:cNvPr id="3" name="Chỗ dành sẵn cho Nội dung 2">
            <a:extLst>
              <a:ext uri="{FF2B5EF4-FFF2-40B4-BE49-F238E27FC236}">
                <a16:creationId xmlns:a16="http://schemas.microsoft.com/office/drawing/2014/main" id="{445550C3-E9B2-48F2-A4FF-9E932D25F47E}"/>
              </a:ext>
            </a:extLst>
          </p:cNvPr>
          <p:cNvSpPr>
            <a:spLocks noGrp="1"/>
          </p:cNvSpPr>
          <p:nvPr>
            <p:ph idx="1"/>
          </p:nvPr>
        </p:nvSpPr>
        <p:spPr/>
        <p:txBody>
          <a:bodyPr/>
          <a:lstStyle/>
          <a:p>
            <a:r>
              <a:rPr lang="en-US" dirty="0">
                <a:highlight>
                  <a:srgbClr val="00FFFF"/>
                </a:highlight>
              </a:rPr>
              <a:t>Dexamethasone adjunctive therapy in children with pneumococcal meningitis is controversial</a:t>
            </a:r>
          </a:p>
          <a:p>
            <a:endParaRPr lang="en-US" dirty="0">
              <a:highlight>
                <a:srgbClr val="00FFFF"/>
              </a:highlight>
            </a:endParaRPr>
          </a:p>
          <a:p>
            <a:endParaRPr lang="en-US" dirty="0"/>
          </a:p>
          <a:p>
            <a:r>
              <a:rPr lang="en-US" dirty="0" err="1"/>
              <a:t>Chỉ</a:t>
            </a:r>
            <a:r>
              <a:rPr lang="en-US" dirty="0"/>
              <a:t> </a:t>
            </a:r>
            <a:r>
              <a:rPr lang="en-US" dirty="0" err="1"/>
              <a:t>định</a:t>
            </a:r>
            <a:r>
              <a:rPr lang="en-US" dirty="0"/>
              <a:t>: </a:t>
            </a:r>
            <a:r>
              <a:rPr lang="en-US" dirty="0" err="1"/>
              <a:t>viêm</a:t>
            </a:r>
            <a:r>
              <a:rPr lang="en-US" dirty="0"/>
              <a:t> </a:t>
            </a:r>
            <a:r>
              <a:rPr lang="en-US" dirty="0" err="1"/>
              <a:t>màng</a:t>
            </a:r>
            <a:r>
              <a:rPr lang="en-US" dirty="0"/>
              <a:t> </a:t>
            </a:r>
            <a:r>
              <a:rPr lang="en-US" dirty="0" err="1"/>
              <a:t>não</a:t>
            </a:r>
            <a:r>
              <a:rPr lang="en-US" dirty="0"/>
              <a:t> do vi </a:t>
            </a:r>
            <a:r>
              <a:rPr lang="en-US" dirty="0" err="1"/>
              <a:t>khuẩn</a:t>
            </a:r>
            <a:r>
              <a:rPr lang="en-US" dirty="0"/>
              <a:t> </a:t>
            </a:r>
            <a:r>
              <a:rPr lang="en-US" dirty="0" err="1"/>
              <a:t>kết</a:t>
            </a:r>
            <a:r>
              <a:rPr lang="en-US" dirty="0"/>
              <a:t> </a:t>
            </a:r>
            <a:r>
              <a:rPr lang="en-US" dirty="0" err="1"/>
              <a:t>quả</a:t>
            </a:r>
            <a:r>
              <a:rPr lang="en-US" dirty="0"/>
              <a:t> Latex d</a:t>
            </a:r>
            <a:r>
              <a:rPr lang="vi-VN" dirty="0"/>
              <a:t>ư</a:t>
            </a:r>
            <a:r>
              <a:rPr lang="en-US" dirty="0" err="1"/>
              <a:t>ơng</a:t>
            </a:r>
            <a:r>
              <a:rPr lang="en-US" dirty="0"/>
              <a:t> </a:t>
            </a:r>
            <a:r>
              <a:rPr lang="en-US" dirty="0" err="1"/>
              <a:t>tính</a:t>
            </a:r>
            <a:r>
              <a:rPr lang="en-US" dirty="0"/>
              <a:t> </a:t>
            </a:r>
            <a:r>
              <a:rPr lang="en-US" dirty="0" err="1"/>
              <a:t>với</a:t>
            </a:r>
            <a:r>
              <a:rPr lang="en-US" dirty="0"/>
              <a:t> </a:t>
            </a:r>
            <a:r>
              <a:rPr lang="en-US" dirty="0" err="1"/>
              <a:t>HiB</a:t>
            </a:r>
            <a:endParaRPr lang="en-US" dirty="0"/>
          </a:p>
          <a:p>
            <a:r>
              <a:rPr lang="en-US" i="1" dirty="0" err="1"/>
              <a:t>Phác</a:t>
            </a:r>
            <a:r>
              <a:rPr lang="en-US" i="1" dirty="0"/>
              <a:t> </a:t>
            </a:r>
            <a:r>
              <a:rPr lang="en-US" i="1" dirty="0" err="1"/>
              <a:t>đồ</a:t>
            </a:r>
            <a:r>
              <a:rPr lang="en-US" i="1" dirty="0"/>
              <a:t> </a:t>
            </a:r>
            <a:r>
              <a:rPr lang="en-US" i="1" dirty="0" err="1"/>
              <a:t>nhi</a:t>
            </a:r>
            <a:r>
              <a:rPr lang="en-US" i="1" dirty="0"/>
              <a:t> </a:t>
            </a:r>
            <a:r>
              <a:rPr lang="en-US" i="1" dirty="0" err="1"/>
              <a:t>đồng</a:t>
            </a:r>
            <a:r>
              <a:rPr lang="en-US" i="1" dirty="0"/>
              <a:t> 1</a:t>
            </a:r>
          </a:p>
        </p:txBody>
      </p:sp>
      <p:pic>
        <p:nvPicPr>
          <p:cNvPr id="5" name="Hình ảnh 4">
            <a:extLst>
              <a:ext uri="{FF2B5EF4-FFF2-40B4-BE49-F238E27FC236}">
                <a16:creationId xmlns:a16="http://schemas.microsoft.com/office/drawing/2014/main" id="{90A4E95B-6C25-4754-8885-D121C8D8CF6B}"/>
              </a:ext>
            </a:extLst>
          </p:cNvPr>
          <p:cNvPicPr>
            <a:picLocks noChangeAspect="1"/>
          </p:cNvPicPr>
          <p:nvPr/>
        </p:nvPicPr>
        <p:blipFill>
          <a:blip r:embed="rId2"/>
          <a:stretch>
            <a:fillRect/>
          </a:stretch>
        </p:blipFill>
        <p:spPr>
          <a:xfrm>
            <a:off x="2051720" y="2708920"/>
            <a:ext cx="5437018" cy="866896"/>
          </a:xfrm>
          <a:prstGeom prst="rect">
            <a:avLst/>
          </a:prstGeom>
        </p:spPr>
      </p:pic>
    </p:spTree>
    <p:extLst>
      <p:ext uri="{BB962C8B-B14F-4D97-AF65-F5344CB8AC3E}">
        <p14:creationId xmlns:p14="http://schemas.microsoft.com/office/powerpoint/2010/main" val="42634539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F19A0CD-E257-4200-BDC5-8ADE57E5FF4F}"/>
              </a:ext>
            </a:extLst>
          </p:cNvPr>
          <p:cNvSpPr>
            <a:spLocks noGrp="1"/>
          </p:cNvSpPr>
          <p:nvPr>
            <p:ph type="title"/>
          </p:nvPr>
        </p:nvSpPr>
        <p:spPr/>
        <p:txBody>
          <a:bodyPr/>
          <a:lstStyle/>
          <a:p>
            <a:r>
              <a:rPr lang="en-US" dirty="0"/>
              <a:t>Theo </a:t>
            </a:r>
            <a:r>
              <a:rPr lang="en-US" dirty="0" err="1"/>
              <a:t>dõi</a:t>
            </a:r>
            <a:endParaRPr lang="en-US" dirty="0"/>
          </a:p>
        </p:txBody>
      </p:sp>
      <p:sp>
        <p:nvSpPr>
          <p:cNvPr id="3" name="Chỗ dành sẵn cho Nội dung 2">
            <a:extLst>
              <a:ext uri="{FF2B5EF4-FFF2-40B4-BE49-F238E27FC236}">
                <a16:creationId xmlns:a16="http://schemas.microsoft.com/office/drawing/2014/main" id="{CC165D58-2739-4B9F-A270-EEF059E48914}"/>
              </a:ext>
            </a:extLst>
          </p:cNvPr>
          <p:cNvSpPr>
            <a:spLocks noGrp="1"/>
          </p:cNvSpPr>
          <p:nvPr>
            <p:ph idx="1"/>
          </p:nvPr>
        </p:nvSpPr>
        <p:spPr>
          <a:xfrm>
            <a:off x="457200" y="1600200"/>
            <a:ext cx="8229600" cy="5257800"/>
          </a:xfrm>
          <a:solidFill>
            <a:schemeClr val="accent4">
              <a:lumMod val="20000"/>
              <a:lumOff val="80000"/>
            </a:schemeClr>
          </a:solidFill>
        </p:spPr>
        <p:txBody>
          <a:bodyPr/>
          <a:lstStyle/>
          <a:p>
            <a:r>
              <a:rPr lang="en-US" sz="2200" b="1" dirty="0"/>
              <a:t>Monitoring</a:t>
            </a:r>
            <a:r>
              <a:rPr lang="en-US" sz="2200" dirty="0"/>
              <a:t> — Children who are being treated for bacterial meningitis should be monitored carefully for complications (</a:t>
            </a:r>
            <a:r>
              <a:rPr lang="en-US" sz="2200" dirty="0" err="1"/>
              <a:t>eg</a:t>
            </a:r>
            <a:r>
              <a:rPr lang="en-US" sz="2200" dirty="0"/>
              <a:t>, increased intracranial pressure, seizures, development of infected subdural effusions), particularly during the first two to three days of treatment, when complications are most likely to occur [</a:t>
            </a:r>
            <a:r>
              <a:rPr lang="en-US" sz="2200" u="sng" dirty="0">
                <a:hlinkClick r:id="rId3"/>
              </a:rPr>
              <a:t>15,17,18</a:t>
            </a:r>
            <a:r>
              <a:rPr lang="en-US" sz="2200" dirty="0"/>
              <a:t>].</a:t>
            </a:r>
          </a:p>
          <a:p>
            <a:r>
              <a:rPr lang="en-US" sz="2200" dirty="0"/>
              <a:t>●Heart rate, blood pressure, and respiratory rate should be monitored regularly with a frequency appropriate to the care setting.</a:t>
            </a:r>
          </a:p>
          <a:p>
            <a:r>
              <a:rPr lang="en-US" sz="2200" dirty="0"/>
              <a:t>●A complete neurologic examination should be performed daily; rapid assessment of neurologic function should be performed several times per day for the first several days of treatment.</a:t>
            </a:r>
          </a:p>
          <a:p>
            <a:r>
              <a:rPr lang="en-US" sz="2200" dirty="0"/>
              <a:t>●Head circumference should be measured daily in children younger than 18 months.</a:t>
            </a:r>
          </a:p>
          <a:p>
            <a:pPr marL="0" indent="0">
              <a:buNone/>
            </a:pPr>
            <a:endParaRPr lang="en-US" dirty="0"/>
          </a:p>
        </p:txBody>
      </p:sp>
    </p:spTree>
    <p:extLst>
      <p:ext uri="{BB962C8B-B14F-4D97-AF65-F5344CB8AC3E}">
        <p14:creationId xmlns:p14="http://schemas.microsoft.com/office/powerpoint/2010/main" val="3033627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D8A48CC-9F74-48BE-8490-B4D3873FFFD1}"/>
              </a:ext>
            </a:extLst>
          </p:cNvPr>
          <p:cNvSpPr>
            <a:spLocks noGrp="1"/>
          </p:cNvSpPr>
          <p:nvPr>
            <p:ph type="title"/>
          </p:nvPr>
        </p:nvSpPr>
        <p:spPr/>
        <p:txBody>
          <a:bodyPr/>
          <a:lstStyle/>
          <a:p>
            <a:r>
              <a:rPr lang="en-US" dirty="0" err="1"/>
              <a:t>Biến</a:t>
            </a:r>
            <a:r>
              <a:rPr lang="en-US" dirty="0"/>
              <a:t> </a:t>
            </a:r>
            <a:r>
              <a:rPr lang="en-US" dirty="0" err="1"/>
              <a:t>chứng</a:t>
            </a:r>
            <a:endParaRPr lang="en-US" dirty="0"/>
          </a:p>
        </p:txBody>
      </p:sp>
      <p:sp>
        <p:nvSpPr>
          <p:cNvPr id="3" name="Chỗ dành sẵn cho Nội dung 2">
            <a:extLst>
              <a:ext uri="{FF2B5EF4-FFF2-40B4-BE49-F238E27FC236}">
                <a16:creationId xmlns:a16="http://schemas.microsoft.com/office/drawing/2014/main" id="{8C7A901B-CB46-4C0E-A9AF-413C97089AF7}"/>
              </a:ext>
            </a:extLst>
          </p:cNvPr>
          <p:cNvSpPr>
            <a:spLocks noGrp="1"/>
          </p:cNvSpPr>
          <p:nvPr>
            <p:ph idx="1"/>
          </p:nvPr>
        </p:nvSpPr>
        <p:spPr/>
        <p:txBody>
          <a:bodyPr/>
          <a:lstStyle/>
          <a:p>
            <a:pPr marL="0" indent="0">
              <a:buNone/>
            </a:pPr>
            <a:r>
              <a:rPr lang="en-US" dirty="0"/>
              <a:t>Complications of bacterial meningitis can be divided into systemic and neurologic.</a:t>
            </a:r>
          </a:p>
          <a:p>
            <a:pPr marL="0" indent="0">
              <a:buNone/>
            </a:pPr>
            <a:r>
              <a:rPr lang="en-US" dirty="0"/>
              <a:t> Systemic complications, such as septic shock, disseminated intravascular coagulation, acute respiratory distress syndrome, and septic or reactive arthritis are usually the consequence of the bacteremia that frequently accompanies meningitis</a:t>
            </a:r>
          </a:p>
        </p:txBody>
      </p:sp>
    </p:spTree>
    <p:extLst>
      <p:ext uri="{BB962C8B-B14F-4D97-AF65-F5344CB8AC3E}">
        <p14:creationId xmlns:p14="http://schemas.microsoft.com/office/powerpoint/2010/main" val="3251013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ADFD9A3-5B58-4DE8-97D4-73C2199868BC}"/>
              </a:ext>
            </a:extLst>
          </p:cNvPr>
          <p:cNvSpPr>
            <a:spLocks noGrp="1"/>
          </p:cNvSpPr>
          <p:nvPr>
            <p:ph type="title"/>
          </p:nvPr>
        </p:nvSpPr>
        <p:spPr/>
        <p:txBody>
          <a:bodyPr/>
          <a:lstStyle/>
          <a:p>
            <a:r>
              <a:rPr lang="en-US" dirty="0" err="1"/>
              <a:t>Biến</a:t>
            </a:r>
            <a:r>
              <a:rPr lang="en-US" dirty="0"/>
              <a:t> </a:t>
            </a:r>
            <a:r>
              <a:rPr lang="en-US" dirty="0" err="1"/>
              <a:t>chứng</a:t>
            </a:r>
            <a:endParaRPr lang="en-US" dirty="0"/>
          </a:p>
        </p:txBody>
      </p:sp>
      <p:sp>
        <p:nvSpPr>
          <p:cNvPr id="3" name="Chỗ dành sẵn cho Nội dung 2">
            <a:extLst>
              <a:ext uri="{FF2B5EF4-FFF2-40B4-BE49-F238E27FC236}">
                <a16:creationId xmlns:a16="http://schemas.microsoft.com/office/drawing/2014/main" id="{015C1A50-C663-4F47-9519-8B27B42672D0}"/>
              </a:ext>
            </a:extLst>
          </p:cNvPr>
          <p:cNvSpPr>
            <a:spLocks noGrp="1"/>
          </p:cNvSpPr>
          <p:nvPr>
            <p:ph idx="1"/>
          </p:nvPr>
        </p:nvSpPr>
        <p:spPr/>
        <p:txBody>
          <a:bodyPr/>
          <a:lstStyle/>
          <a:p>
            <a:r>
              <a:rPr lang="en-US" dirty="0"/>
              <a:t>The neurologic complications of meningitis may be sudden or gradual in onset and can appear at any time after the onset of symptoms, including after the completion of therapy.</a:t>
            </a:r>
          </a:p>
        </p:txBody>
      </p:sp>
    </p:spTree>
    <p:extLst>
      <p:ext uri="{BB962C8B-B14F-4D97-AF65-F5344CB8AC3E}">
        <p14:creationId xmlns:p14="http://schemas.microsoft.com/office/powerpoint/2010/main" val="11226706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33C6188D-84C2-42CE-86B3-F09756D5B2E5}"/>
              </a:ext>
            </a:extLst>
          </p:cNvPr>
          <p:cNvSpPr>
            <a:spLocks noGrp="1"/>
          </p:cNvSpPr>
          <p:nvPr>
            <p:ph idx="1"/>
          </p:nvPr>
        </p:nvSpPr>
        <p:spPr/>
        <p:txBody>
          <a:bodyPr/>
          <a:lstStyle/>
          <a:p>
            <a:r>
              <a:rPr lang="en-US" sz="2400" dirty="0"/>
              <a:t>●Impaired mental status</a:t>
            </a:r>
          </a:p>
          <a:p>
            <a:r>
              <a:rPr lang="en-US" sz="2400" dirty="0"/>
              <a:t>●Cerebral edema and increased intracranial pressure</a:t>
            </a:r>
          </a:p>
          <a:p>
            <a:r>
              <a:rPr lang="en-US" sz="2400" dirty="0"/>
              <a:t>●Seizures</a:t>
            </a:r>
          </a:p>
          <a:p>
            <a:r>
              <a:rPr lang="en-US" sz="2400" dirty="0"/>
              <a:t>●Focal deficits (</a:t>
            </a:r>
            <a:r>
              <a:rPr lang="en-US" sz="2400" dirty="0" err="1"/>
              <a:t>eg</a:t>
            </a:r>
            <a:r>
              <a:rPr lang="en-US" sz="2400" dirty="0"/>
              <a:t>, hearing loss, cranial nerve palsies, hemiparesis or quadriparesis)</a:t>
            </a:r>
          </a:p>
          <a:p>
            <a:r>
              <a:rPr lang="en-US" sz="2400" dirty="0"/>
              <a:t>●Ataxia</a:t>
            </a:r>
          </a:p>
          <a:p>
            <a:r>
              <a:rPr lang="en-US" sz="2400" dirty="0"/>
              <a:t>●Cerebrovascular abnormalities</a:t>
            </a:r>
          </a:p>
          <a:p>
            <a:r>
              <a:rPr lang="en-US" sz="2400" dirty="0"/>
              <a:t>●Neuropsychologic impairment, developmental disability</a:t>
            </a:r>
          </a:p>
          <a:p>
            <a:r>
              <a:rPr lang="en-US" sz="2400" dirty="0"/>
              <a:t>●Subdural effusion or empyema</a:t>
            </a:r>
          </a:p>
          <a:p>
            <a:r>
              <a:rPr lang="en-US" sz="2400" dirty="0"/>
              <a:t>●Hydrocephalus</a:t>
            </a:r>
          </a:p>
          <a:p>
            <a:r>
              <a:rPr lang="en-US" sz="2400" dirty="0"/>
              <a:t>●Hypothalamic dysfunction</a:t>
            </a:r>
          </a:p>
          <a:p>
            <a:endParaRPr lang="en-US" dirty="0"/>
          </a:p>
        </p:txBody>
      </p:sp>
      <p:sp>
        <p:nvSpPr>
          <p:cNvPr id="4" name="Tiêu đề 1">
            <a:extLst>
              <a:ext uri="{FF2B5EF4-FFF2-40B4-BE49-F238E27FC236}">
                <a16:creationId xmlns:a16="http://schemas.microsoft.com/office/drawing/2014/main" id="{6E334D55-19A2-4E12-93C2-3300A3E720B8}"/>
              </a:ext>
            </a:extLst>
          </p:cNvPr>
          <p:cNvSpPr>
            <a:spLocks noGrp="1"/>
          </p:cNvSpPr>
          <p:nvPr>
            <p:ph type="title"/>
          </p:nvPr>
        </p:nvSpPr>
        <p:spPr>
          <a:xfrm>
            <a:off x="457200" y="277813"/>
            <a:ext cx="8229600" cy="1139825"/>
          </a:xfrm>
        </p:spPr>
        <p:txBody>
          <a:bodyPr/>
          <a:lstStyle/>
          <a:p>
            <a:r>
              <a:rPr lang="en-US" dirty="0" err="1"/>
              <a:t>Biến</a:t>
            </a:r>
            <a:r>
              <a:rPr lang="en-US" dirty="0"/>
              <a:t> </a:t>
            </a:r>
            <a:r>
              <a:rPr lang="en-US" dirty="0" err="1"/>
              <a:t>chứng</a:t>
            </a:r>
            <a:endParaRPr lang="en-US" dirty="0"/>
          </a:p>
        </p:txBody>
      </p:sp>
    </p:spTree>
    <p:extLst>
      <p:ext uri="{BB962C8B-B14F-4D97-AF65-F5344CB8AC3E}">
        <p14:creationId xmlns:p14="http://schemas.microsoft.com/office/powerpoint/2010/main" val="847220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B07398B-5501-45FE-B213-683AC5961BCB}"/>
              </a:ext>
            </a:extLst>
          </p:cNvPr>
          <p:cNvSpPr>
            <a:spLocks noGrp="1"/>
          </p:cNvSpPr>
          <p:nvPr>
            <p:ph type="title"/>
          </p:nvPr>
        </p:nvSpPr>
        <p:spPr/>
        <p:txBody>
          <a:bodyPr/>
          <a:lstStyle/>
          <a:p>
            <a:r>
              <a:rPr lang="en-US" dirty="0"/>
              <a:t>Di </a:t>
            </a:r>
            <a:r>
              <a:rPr lang="en-US" dirty="0" err="1"/>
              <a:t>chứng</a:t>
            </a:r>
            <a:endParaRPr lang="en-US" dirty="0"/>
          </a:p>
        </p:txBody>
      </p:sp>
      <p:sp>
        <p:nvSpPr>
          <p:cNvPr id="3" name="Chỗ dành sẵn cho Nội dung 2">
            <a:extLst>
              <a:ext uri="{FF2B5EF4-FFF2-40B4-BE49-F238E27FC236}">
                <a16:creationId xmlns:a16="http://schemas.microsoft.com/office/drawing/2014/main" id="{E9B86F89-F734-43F9-8DB4-C59C8BF2F74A}"/>
              </a:ext>
            </a:extLst>
          </p:cNvPr>
          <p:cNvSpPr>
            <a:spLocks noGrp="1"/>
          </p:cNvSpPr>
          <p:nvPr>
            <p:ph idx="1"/>
          </p:nvPr>
        </p:nvSpPr>
        <p:spPr/>
        <p:txBody>
          <a:bodyPr/>
          <a:lstStyle/>
          <a:p>
            <a:r>
              <a:rPr lang="en-US" dirty="0"/>
              <a:t>●</a:t>
            </a:r>
            <a:r>
              <a:rPr lang="en-US" i="1" dirty="0" err="1"/>
              <a:t>Haemophilus</a:t>
            </a:r>
            <a:r>
              <a:rPr lang="en-US" i="1" dirty="0"/>
              <a:t> influenzae</a:t>
            </a:r>
            <a:r>
              <a:rPr lang="en-US" dirty="0"/>
              <a:t> (37 percent)</a:t>
            </a:r>
          </a:p>
          <a:p>
            <a:r>
              <a:rPr lang="en-US" dirty="0"/>
              <a:t>●Tuberculosis (12 percent)</a:t>
            </a:r>
          </a:p>
          <a:p>
            <a:r>
              <a:rPr lang="en-US" dirty="0"/>
              <a:t>●</a:t>
            </a:r>
            <a:r>
              <a:rPr lang="en-US" i="1" dirty="0"/>
              <a:t>Streptococcus pneumoniae</a:t>
            </a:r>
            <a:r>
              <a:rPr lang="en-US" dirty="0"/>
              <a:t> (4 percent)</a:t>
            </a:r>
          </a:p>
          <a:p>
            <a:r>
              <a:rPr lang="en-US" dirty="0"/>
              <a:t>●</a:t>
            </a:r>
            <a:r>
              <a:rPr lang="en-US" i="1" dirty="0"/>
              <a:t>Neisseria meningitidis</a:t>
            </a:r>
            <a:r>
              <a:rPr lang="en-US" dirty="0"/>
              <a:t> (3 percent)</a:t>
            </a:r>
          </a:p>
          <a:p>
            <a:endParaRPr lang="en-US" dirty="0"/>
          </a:p>
        </p:txBody>
      </p:sp>
    </p:spTree>
    <p:extLst>
      <p:ext uri="{BB962C8B-B14F-4D97-AF65-F5344CB8AC3E}">
        <p14:creationId xmlns:p14="http://schemas.microsoft.com/office/powerpoint/2010/main" val="3685828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4B06318-DA69-4141-ABEC-200166B3A544}"/>
              </a:ext>
            </a:extLst>
          </p:cNvPr>
          <p:cNvSpPr>
            <a:spLocks noGrp="1"/>
          </p:cNvSpPr>
          <p:nvPr>
            <p:ph type="title"/>
          </p:nvPr>
        </p:nvSpPr>
        <p:spPr/>
        <p:txBody>
          <a:bodyPr/>
          <a:lstStyle/>
          <a:p>
            <a:r>
              <a:rPr lang="en-US" dirty="0" err="1"/>
              <a:t>Tiên</a:t>
            </a:r>
            <a:r>
              <a:rPr lang="en-US" dirty="0"/>
              <a:t> l</a:t>
            </a:r>
            <a:r>
              <a:rPr lang="vi-VN" dirty="0"/>
              <a:t>ư</a:t>
            </a:r>
            <a:r>
              <a:rPr lang="en-US" dirty="0" err="1"/>
              <a:t>ợng</a:t>
            </a:r>
            <a:endParaRPr lang="en-US" dirty="0"/>
          </a:p>
        </p:txBody>
      </p:sp>
      <p:sp>
        <p:nvSpPr>
          <p:cNvPr id="3" name="Chỗ dành sẵn cho Nội dung 2">
            <a:extLst>
              <a:ext uri="{FF2B5EF4-FFF2-40B4-BE49-F238E27FC236}">
                <a16:creationId xmlns:a16="http://schemas.microsoft.com/office/drawing/2014/main" id="{97963A27-F913-4017-BA5F-5BE99E7E5FD2}"/>
              </a:ext>
            </a:extLst>
          </p:cNvPr>
          <p:cNvSpPr>
            <a:spLocks noGrp="1"/>
          </p:cNvSpPr>
          <p:nvPr>
            <p:ph idx="1"/>
          </p:nvPr>
        </p:nvSpPr>
        <p:spPr/>
        <p:txBody>
          <a:bodyPr/>
          <a:lstStyle/>
          <a:p>
            <a:pPr marL="0" indent="0">
              <a:buNone/>
            </a:pPr>
            <a:r>
              <a:rPr lang="en-US" dirty="0" err="1"/>
              <a:t>Mức</a:t>
            </a:r>
            <a:r>
              <a:rPr lang="en-US" dirty="0"/>
              <a:t> </a:t>
            </a:r>
            <a:r>
              <a:rPr lang="en-US" dirty="0" err="1"/>
              <a:t>độ</a:t>
            </a:r>
            <a:r>
              <a:rPr lang="en-US" dirty="0"/>
              <a:t> ý </a:t>
            </a:r>
            <a:r>
              <a:rPr lang="en-US" dirty="0" err="1"/>
              <a:t>thức</a:t>
            </a:r>
            <a:r>
              <a:rPr lang="en-US" dirty="0"/>
              <a:t> </a:t>
            </a:r>
            <a:r>
              <a:rPr lang="en-US" dirty="0" err="1"/>
              <a:t>tại</a:t>
            </a:r>
            <a:r>
              <a:rPr lang="en-US" dirty="0"/>
              <a:t> </a:t>
            </a:r>
            <a:r>
              <a:rPr lang="en-US" dirty="0" err="1"/>
              <a:t>thời</a:t>
            </a:r>
            <a:r>
              <a:rPr lang="en-US" dirty="0"/>
              <a:t> </a:t>
            </a:r>
            <a:r>
              <a:rPr lang="en-US" dirty="0" err="1"/>
              <a:t>điểm</a:t>
            </a:r>
            <a:r>
              <a:rPr lang="en-US" dirty="0"/>
              <a:t> </a:t>
            </a:r>
            <a:r>
              <a:rPr lang="en-US" dirty="0" err="1"/>
              <a:t>nhập</a:t>
            </a:r>
            <a:r>
              <a:rPr lang="en-US" dirty="0"/>
              <a:t> </a:t>
            </a:r>
            <a:r>
              <a:rPr lang="en-US" dirty="0" err="1"/>
              <a:t>viện</a:t>
            </a:r>
            <a:endParaRPr lang="en-US" dirty="0"/>
          </a:p>
          <a:p>
            <a:pPr marL="0" indent="0">
              <a:buNone/>
            </a:pPr>
            <a:r>
              <a:rPr lang="en-US" dirty="0" err="1"/>
              <a:t>Tác</a:t>
            </a:r>
            <a:r>
              <a:rPr lang="en-US" dirty="0"/>
              <a:t> </a:t>
            </a:r>
            <a:r>
              <a:rPr lang="en-US" dirty="0" err="1"/>
              <a:t>nhân</a:t>
            </a:r>
            <a:endParaRPr lang="en-US" dirty="0"/>
          </a:p>
          <a:p>
            <a:pPr marL="0" indent="0">
              <a:buNone/>
            </a:pPr>
            <a:r>
              <a:rPr lang="en-US" dirty="0"/>
              <a:t>Co </a:t>
            </a:r>
            <a:r>
              <a:rPr lang="en-US" dirty="0" err="1"/>
              <a:t>giật</a:t>
            </a:r>
            <a:endParaRPr lang="en-US" dirty="0"/>
          </a:p>
          <a:p>
            <a:pPr marL="0" indent="0">
              <a:buNone/>
            </a:pPr>
            <a:r>
              <a:rPr lang="en-US" dirty="0" err="1"/>
              <a:t>Nồng</a:t>
            </a:r>
            <a:r>
              <a:rPr lang="en-US" dirty="0"/>
              <a:t> </a:t>
            </a:r>
            <a:r>
              <a:rPr lang="en-US" dirty="0" err="1"/>
              <a:t>độ</a:t>
            </a:r>
            <a:r>
              <a:rPr lang="en-US" dirty="0"/>
              <a:t> glucose CSF &lt; 20 mg/dl ( 1.1 mmol/l) </a:t>
            </a:r>
            <a:r>
              <a:rPr lang="en-US" dirty="0" err="1"/>
              <a:t>tại</a:t>
            </a:r>
            <a:r>
              <a:rPr lang="en-US" dirty="0"/>
              <a:t> </a:t>
            </a:r>
            <a:r>
              <a:rPr lang="en-US" dirty="0" err="1"/>
              <a:t>thời</a:t>
            </a:r>
            <a:r>
              <a:rPr lang="en-US" dirty="0"/>
              <a:t> </a:t>
            </a:r>
            <a:r>
              <a:rPr lang="en-US" dirty="0" err="1"/>
              <a:t>điểm</a:t>
            </a:r>
            <a:r>
              <a:rPr lang="en-US" dirty="0"/>
              <a:t> </a:t>
            </a:r>
            <a:r>
              <a:rPr lang="en-US" dirty="0" err="1"/>
              <a:t>nhập</a:t>
            </a:r>
            <a:r>
              <a:rPr lang="en-US" dirty="0"/>
              <a:t> </a:t>
            </a:r>
            <a:r>
              <a:rPr lang="en-US" dirty="0" err="1"/>
              <a:t>viện</a:t>
            </a:r>
            <a:endParaRPr lang="en-US" dirty="0"/>
          </a:p>
          <a:p>
            <a:pPr marL="0" indent="0">
              <a:buNone/>
            </a:pPr>
            <a:r>
              <a:rPr lang="en-US" dirty="0"/>
              <a:t>Delayed sterilization of the CSF</a:t>
            </a:r>
          </a:p>
          <a:p>
            <a:pPr marL="0" indent="0">
              <a:buNone/>
            </a:pPr>
            <a:r>
              <a:rPr lang="vi-VN" dirty="0" err="1"/>
              <a:t>Tình</a:t>
            </a:r>
            <a:r>
              <a:rPr lang="vi-VN" dirty="0"/>
              <a:t> </a:t>
            </a:r>
            <a:r>
              <a:rPr lang="vi-VN" dirty="0" err="1"/>
              <a:t>trạng</a:t>
            </a:r>
            <a:r>
              <a:rPr lang="vi-VN" dirty="0"/>
              <a:t> dinh </a:t>
            </a:r>
            <a:r>
              <a:rPr lang="vi-VN" dirty="0" err="1"/>
              <a:t>dưỡng</a:t>
            </a:r>
            <a:endParaRPr lang="en-US" dirty="0"/>
          </a:p>
        </p:txBody>
      </p:sp>
    </p:spTree>
    <p:extLst>
      <p:ext uri="{BB962C8B-B14F-4D97-AF65-F5344CB8AC3E}">
        <p14:creationId xmlns:p14="http://schemas.microsoft.com/office/powerpoint/2010/main" val="32447427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30EF2E0-8852-48F4-98E2-600764D03D0A}"/>
              </a:ext>
            </a:extLst>
          </p:cNvPr>
          <p:cNvSpPr>
            <a:spLocks noGrp="1"/>
          </p:cNvSpPr>
          <p:nvPr>
            <p:ph type="title"/>
          </p:nvPr>
        </p:nvSpPr>
        <p:spPr/>
        <p:txBody>
          <a:bodyPr/>
          <a:lstStyle/>
          <a:p>
            <a:r>
              <a:rPr lang="en-US" dirty="0" err="1"/>
              <a:t>Phòng</a:t>
            </a:r>
            <a:r>
              <a:rPr lang="en-US" dirty="0"/>
              <a:t> </a:t>
            </a:r>
            <a:r>
              <a:rPr lang="en-US" dirty="0" err="1"/>
              <a:t>ngừa</a:t>
            </a:r>
            <a:endParaRPr lang="en-US" dirty="0"/>
          </a:p>
        </p:txBody>
      </p:sp>
      <p:sp>
        <p:nvSpPr>
          <p:cNvPr id="3" name="Chỗ dành sẵn cho Nội dung 2">
            <a:extLst>
              <a:ext uri="{FF2B5EF4-FFF2-40B4-BE49-F238E27FC236}">
                <a16:creationId xmlns:a16="http://schemas.microsoft.com/office/drawing/2014/main" id="{172C0BB4-F59D-4112-9435-0E8C6D225440}"/>
              </a:ext>
            </a:extLst>
          </p:cNvPr>
          <p:cNvSpPr>
            <a:spLocks noGrp="1"/>
          </p:cNvSpPr>
          <p:nvPr>
            <p:ph idx="1"/>
          </p:nvPr>
        </p:nvSpPr>
        <p:spPr/>
        <p:txBody>
          <a:bodyPr/>
          <a:lstStyle/>
          <a:p>
            <a:pPr marL="0" indent="0">
              <a:buNone/>
            </a:pPr>
            <a:r>
              <a:rPr lang="en-US" dirty="0"/>
              <a:t>- </a:t>
            </a:r>
            <a:r>
              <a:rPr lang="vi-VN" dirty="0" err="1"/>
              <a:t>Cách</a:t>
            </a:r>
            <a:r>
              <a:rPr lang="vi-VN" dirty="0"/>
              <a:t> ly:</a:t>
            </a:r>
          </a:p>
          <a:p>
            <a:pPr marL="0" indent="0">
              <a:buNone/>
            </a:pPr>
            <a:r>
              <a:rPr lang="en-US" dirty="0"/>
              <a:t>+ </a:t>
            </a:r>
            <a:r>
              <a:rPr lang="vi-VN" dirty="0" err="1"/>
              <a:t>Tất</a:t>
            </a:r>
            <a:r>
              <a:rPr lang="vi-VN" dirty="0"/>
              <a:t> </a:t>
            </a:r>
            <a:r>
              <a:rPr lang="vi-VN" dirty="0" err="1"/>
              <a:t>cả</a:t>
            </a:r>
            <a:r>
              <a:rPr lang="vi-VN" dirty="0"/>
              <a:t> BN </a:t>
            </a:r>
            <a:r>
              <a:rPr lang="vi-VN" dirty="0" err="1"/>
              <a:t>nhập</a:t>
            </a:r>
            <a:r>
              <a:rPr lang="vi-VN" dirty="0"/>
              <a:t> </a:t>
            </a:r>
            <a:r>
              <a:rPr lang="vi-VN" dirty="0" err="1"/>
              <a:t>viện</a:t>
            </a:r>
            <a:r>
              <a:rPr lang="vi-VN" dirty="0"/>
              <a:t> nên </a:t>
            </a:r>
            <a:r>
              <a:rPr lang="vi-VN" dirty="0" err="1"/>
              <a:t>được</a:t>
            </a:r>
            <a:r>
              <a:rPr lang="vi-VN" dirty="0"/>
              <a:t> </a:t>
            </a:r>
            <a:r>
              <a:rPr lang="vi-VN" dirty="0" err="1"/>
              <a:t>đặt</a:t>
            </a:r>
            <a:r>
              <a:rPr lang="vi-VN" dirty="0"/>
              <a:t> ở </a:t>
            </a:r>
            <a:r>
              <a:rPr lang="vi-VN" dirty="0" err="1"/>
              <a:t>mức</a:t>
            </a:r>
            <a:r>
              <a:rPr lang="vi-VN" dirty="0"/>
              <a:t> </a:t>
            </a:r>
            <a:r>
              <a:rPr lang="vi-VN" dirty="0" err="1"/>
              <a:t>độ</a:t>
            </a:r>
            <a:r>
              <a:rPr lang="vi-VN" dirty="0"/>
              <a:t> </a:t>
            </a:r>
            <a:r>
              <a:rPr lang="vi-VN" dirty="0" err="1"/>
              <a:t>phòng</a:t>
            </a:r>
            <a:r>
              <a:rPr lang="vi-VN" dirty="0"/>
              <a:t> </a:t>
            </a:r>
            <a:r>
              <a:rPr lang="vi-VN" dirty="0" err="1"/>
              <a:t>ngừa</a:t>
            </a:r>
            <a:r>
              <a:rPr lang="en-US" dirty="0"/>
              <a:t> </a:t>
            </a:r>
            <a:r>
              <a:rPr lang="vi-VN" dirty="0" err="1"/>
              <a:t>chuẩn</a:t>
            </a:r>
            <a:endParaRPr lang="vi-VN" dirty="0"/>
          </a:p>
          <a:p>
            <a:pPr marL="0" indent="0">
              <a:buNone/>
            </a:pPr>
            <a:r>
              <a:rPr lang="en-US" dirty="0"/>
              <a:t>+ </a:t>
            </a:r>
            <a:r>
              <a:rPr lang="vi-VN" dirty="0" err="1"/>
              <a:t>Phòng</a:t>
            </a:r>
            <a:r>
              <a:rPr lang="vi-VN" dirty="0"/>
              <a:t> </a:t>
            </a:r>
            <a:r>
              <a:rPr lang="vi-VN" dirty="0" err="1"/>
              <a:t>ngừa</a:t>
            </a:r>
            <a:r>
              <a:rPr lang="vi-VN" dirty="0"/>
              <a:t> </a:t>
            </a:r>
            <a:r>
              <a:rPr lang="vi-VN" dirty="0" err="1"/>
              <a:t>dạng</a:t>
            </a:r>
            <a:r>
              <a:rPr lang="vi-VN" dirty="0"/>
              <a:t> lây </a:t>
            </a:r>
            <a:r>
              <a:rPr lang="vi-VN" dirty="0" err="1"/>
              <a:t>truyền</a:t>
            </a:r>
            <a:r>
              <a:rPr lang="vi-VN" dirty="0"/>
              <a:t> </a:t>
            </a:r>
            <a:r>
              <a:rPr lang="vi-VN" dirty="0" err="1"/>
              <a:t>giọt</a:t>
            </a:r>
            <a:r>
              <a:rPr lang="vi-VN" dirty="0"/>
              <a:t> </a:t>
            </a:r>
            <a:r>
              <a:rPr lang="vi-VN" dirty="0" err="1"/>
              <a:t>nhỏ</a:t>
            </a:r>
            <a:r>
              <a:rPr lang="vi-VN" dirty="0"/>
              <a:t>: NMC, </a:t>
            </a:r>
            <a:r>
              <a:rPr lang="vi-VN" dirty="0" err="1"/>
              <a:t>Hib</a:t>
            </a:r>
            <a:r>
              <a:rPr lang="vi-VN" dirty="0"/>
              <a:t> cho </a:t>
            </a:r>
            <a:r>
              <a:rPr lang="vi-VN" dirty="0" err="1"/>
              <a:t>đến</a:t>
            </a:r>
            <a:r>
              <a:rPr lang="en-US" dirty="0"/>
              <a:t> </a:t>
            </a:r>
            <a:r>
              <a:rPr lang="vi-VN" dirty="0"/>
              <a:t>khi </a:t>
            </a:r>
            <a:r>
              <a:rPr lang="vi-VN" dirty="0" err="1"/>
              <a:t>đủ</a:t>
            </a:r>
            <a:r>
              <a:rPr lang="vi-VN" dirty="0"/>
              <a:t> 24 </a:t>
            </a:r>
            <a:r>
              <a:rPr lang="vi-VN" dirty="0" err="1"/>
              <a:t>giờ</a:t>
            </a:r>
            <a:r>
              <a:rPr lang="vi-VN" dirty="0"/>
              <a:t> </a:t>
            </a:r>
            <a:r>
              <a:rPr lang="vi-VN" dirty="0" err="1"/>
              <a:t>điều</a:t>
            </a:r>
            <a:r>
              <a:rPr lang="vi-VN" dirty="0"/>
              <a:t> </a:t>
            </a:r>
            <a:r>
              <a:rPr lang="vi-VN" dirty="0" err="1"/>
              <a:t>trị</a:t>
            </a:r>
            <a:r>
              <a:rPr lang="vi-VN" dirty="0"/>
              <a:t> KS </a:t>
            </a:r>
            <a:r>
              <a:rPr lang="vi-VN" dirty="0" err="1"/>
              <a:t>hiệu</a:t>
            </a:r>
            <a:r>
              <a:rPr lang="vi-VN" dirty="0"/>
              <a:t> </a:t>
            </a:r>
            <a:r>
              <a:rPr lang="vi-VN" dirty="0" err="1"/>
              <a:t>quả</a:t>
            </a:r>
            <a:endParaRPr lang="vi-VN" dirty="0"/>
          </a:p>
          <a:p>
            <a:pPr marL="0" indent="0">
              <a:buNone/>
            </a:pPr>
            <a:r>
              <a:rPr lang="en-US" dirty="0"/>
              <a:t>+ </a:t>
            </a:r>
            <a:r>
              <a:rPr lang="vi-VN" dirty="0" err="1"/>
              <a:t>Bệnh</a:t>
            </a:r>
            <a:r>
              <a:rPr lang="vi-VN" dirty="0"/>
              <a:t> nhân ở </a:t>
            </a:r>
            <a:r>
              <a:rPr lang="vi-VN" dirty="0" err="1"/>
              <a:t>phòng</a:t>
            </a:r>
            <a:r>
              <a:rPr lang="vi-VN" dirty="0"/>
              <a:t> </a:t>
            </a:r>
            <a:r>
              <a:rPr lang="vi-VN" dirty="0" err="1"/>
              <a:t>cách</a:t>
            </a:r>
            <a:r>
              <a:rPr lang="vi-VN" dirty="0"/>
              <a:t> ly,</a:t>
            </a:r>
          </a:p>
          <a:p>
            <a:pPr marL="0" indent="0">
              <a:buNone/>
            </a:pPr>
            <a:r>
              <a:rPr lang="en-US" dirty="0"/>
              <a:t>+ </a:t>
            </a:r>
            <a:r>
              <a:rPr lang="vi-VN" dirty="0"/>
              <a:t>Nhân viên y </a:t>
            </a:r>
            <a:r>
              <a:rPr lang="vi-VN" dirty="0" err="1"/>
              <a:t>tế</a:t>
            </a:r>
            <a:r>
              <a:rPr lang="vi-VN" dirty="0"/>
              <a:t> đeo </a:t>
            </a:r>
            <a:r>
              <a:rPr lang="vi-VN" dirty="0" err="1"/>
              <a:t>khẩu</a:t>
            </a:r>
            <a:r>
              <a:rPr lang="vi-VN" dirty="0"/>
              <a:t> trang (1 </a:t>
            </a:r>
            <a:r>
              <a:rPr lang="vi-VN" dirty="0" err="1"/>
              <a:t>mét</a:t>
            </a:r>
            <a:r>
              <a:rPr lang="vi-VN" dirty="0"/>
              <a:t> </a:t>
            </a:r>
            <a:r>
              <a:rPr lang="vi-VN" dirty="0" err="1"/>
              <a:t>tính</a:t>
            </a:r>
            <a:r>
              <a:rPr lang="vi-VN" dirty="0"/>
              <a:t> </a:t>
            </a:r>
            <a:r>
              <a:rPr lang="vi-VN" dirty="0" err="1"/>
              <a:t>từ</a:t>
            </a:r>
            <a:r>
              <a:rPr lang="vi-VN" dirty="0"/>
              <a:t> </a:t>
            </a:r>
            <a:r>
              <a:rPr lang="vi-VN" dirty="0" err="1"/>
              <a:t>bệnh</a:t>
            </a:r>
            <a:r>
              <a:rPr lang="vi-VN" dirty="0"/>
              <a:t> nhân)</a:t>
            </a:r>
          </a:p>
          <a:p>
            <a:pPr marL="0" indent="0">
              <a:buNone/>
            </a:pPr>
            <a:r>
              <a:rPr lang="en-US" dirty="0"/>
              <a:t>- </a:t>
            </a:r>
            <a:r>
              <a:rPr lang="vi-VN" dirty="0" err="1"/>
              <a:t>Phòng</a:t>
            </a:r>
            <a:r>
              <a:rPr lang="vi-VN" dirty="0"/>
              <a:t> </a:t>
            </a:r>
            <a:r>
              <a:rPr lang="vi-VN" dirty="0" err="1"/>
              <a:t>ngừa</a:t>
            </a:r>
            <a:r>
              <a:rPr lang="vi-VN" dirty="0"/>
              <a:t> </a:t>
            </a:r>
            <a:r>
              <a:rPr lang="vi-VN" dirty="0" err="1"/>
              <a:t>bằng</a:t>
            </a:r>
            <a:r>
              <a:rPr lang="vi-VN" dirty="0"/>
              <a:t> </a:t>
            </a:r>
            <a:r>
              <a:rPr lang="vi-VN" dirty="0" err="1"/>
              <a:t>thuốc</a:t>
            </a:r>
            <a:r>
              <a:rPr lang="vi-VN" dirty="0"/>
              <a:t>: NMC, </a:t>
            </a:r>
            <a:r>
              <a:rPr lang="vi-VN" dirty="0" err="1"/>
              <a:t>Hib</a:t>
            </a:r>
            <a:endParaRPr lang="vi-VN" dirty="0"/>
          </a:p>
          <a:p>
            <a:pPr marL="0" indent="0">
              <a:buNone/>
            </a:pPr>
            <a:r>
              <a:rPr lang="en-US" dirty="0"/>
              <a:t>- </a:t>
            </a:r>
            <a:r>
              <a:rPr lang="vi-VN" dirty="0" err="1"/>
              <a:t>Vắc</a:t>
            </a:r>
            <a:r>
              <a:rPr lang="vi-VN" dirty="0"/>
              <a:t>-xin</a:t>
            </a:r>
            <a:endParaRPr lang="en-US" dirty="0"/>
          </a:p>
        </p:txBody>
      </p:sp>
    </p:spTree>
    <p:extLst>
      <p:ext uri="{BB962C8B-B14F-4D97-AF65-F5344CB8AC3E}">
        <p14:creationId xmlns:p14="http://schemas.microsoft.com/office/powerpoint/2010/main" val="4141946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8" name="Content Placeholder 7"/>
          <p:cNvPicPr>
            <a:picLocks noGrp="1" noChangeAspect="1"/>
          </p:cNvPicPr>
          <p:nvPr>
            <p:ph sz="half" idx="1"/>
          </p:nvPr>
        </p:nvPicPr>
        <p:blipFill rotWithShape="1">
          <a:blip r:embed="rId2"/>
          <a:srcRect l="-385" r="56"/>
          <a:stretch/>
        </p:blipFill>
        <p:spPr>
          <a:xfrm>
            <a:off x="395536" y="116632"/>
            <a:ext cx="4248472" cy="6480720"/>
          </a:xfrm>
        </p:spPr>
      </p:pic>
      <p:pic>
        <p:nvPicPr>
          <p:cNvPr id="7" name="Content Placeholder 6"/>
          <p:cNvPicPr>
            <a:picLocks noGrp="1" noChangeAspect="1"/>
          </p:cNvPicPr>
          <p:nvPr>
            <p:ph sz="half" idx="2"/>
          </p:nvPr>
        </p:nvPicPr>
        <p:blipFill rotWithShape="1">
          <a:blip r:embed="rId3"/>
          <a:srcRect l="225" r="112"/>
          <a:stretch/>
        </p:blipFill>
        <p:spPr>
          <a:xfrm>
            <a:off x="4716016" y="116632"/>
            <a:ext cx="4176464" cy="6480720"/>
          </a:xfrm>
        </p:spPr>
      </p:pic>
    </p:spTree>
    <p:extLst>
      <p:ext uri="{BB962C8B-B14F-4D97-AF65-F5344CB8AC3E}">
        <p14:creationId xmlns:p14="http://schemas.microsoft.com/office/powerpoint/2010/main" val="18135197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9B88530-576E-4F15-AFCE-1ADCE8D27CCE}"/>
              </a:ext>
            </a:extLst>
          </p:cNvPr>
          <p:cNvSpPr>
            <a:spLocks noGrp="1"/>
          </p:cNvSpPr>
          <p:nvPr>
            <p:ph type="title"/>
          </p:nvPr>
        </p:nvSpPr>
        <p:spPr/>
        <p:txBody>
          <a:bodyPr/>
          <a:lstStyle/>
          <a:p>
            <a:endParaRPr lang="en-US" dirty="0"/>
          </a:p>
        </p:txBody>
      </p:sp>
      <p:pic>
        <p:nvPicPr>
          <p:cNvPr id="5" name="Chỗ dành sẵn cho Nội dung 4" descr="Ảnh có chứa dao, cây, hoa, cỏ&#10;&#10;Mô tả được tạo tự động">
            <a:extLst>
              <a:ext uri="{FF2B5EF4-FFF2-40B4-BE49-F238E27FC236}">
                <a16:creationId xmlns:a16="http://schemas.microsoft.com/office/drawing/2014/main" id="{1D7A7B49-687A-4EE4-8C3D-33586B2E682B}"/>
              </a:ext>
            </a:extLst>
          </p:cNvPr>
          <p:cNvPicPr>
            <a:picLocks noGrp="1" noChangeAspect="1"/>
          </p:cNvPicPr>
          <p:nvPr>
            <p:ph idx="1"/>
          </p:nvPr>
        </p:nvPicPr>
        <p:blipFill>
          <a:blip r:embed="rId2"/>
          <a:stretch>
            <a:fillRect/>
          </a:stretch>
        </p:blipFill>
        <p:spPr>
          <a:xfrm>
            <a:off x="47657" y="-35344"/>
            <a:ext cx="9096343" cy="6813477"/>
          </a:xfrm>
        </p:spPr>
      </p:pic>
    </p:spTree>
    <p:extLst>
      <p:ext uri="{BB962C8B-B14F-4D97-AF65-F5344CB8AC3E}">
        <p14:creationId xmlns:p14="http://schemas.microsoft.com/office/powerpoint/2010/main" val="1731499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Dịch</a:t>
            </a:r>
            <a:r>
              <a:rPr lang="en-US" dirty="0"/>
              <a:t> </a:t>
            </a:r>
            <a:r>
              <a:rPr lang="en-US" dirty="0" err="1"/>
              <a:t>tễ</a:t>
            </a:r>
            <a:r>
              <a:rPr lang="en-US" dirty="0"/>
              <a:t>- VMN vi </a:t>
            </a:r>
            <a:r>
              <a:rPr lang="en-US" dirty="0" err="1"/>
              <a:t>khuẩn</a:t>
            </a:r>
            <a:endParaRPr lang="en-US" dirty="0"/>
          </a:p>
        </p:txBody>
      </p:sp>
      <p:sp>
        <p:nvSpPr>
          <p:cNvPr id="3" name="Content Placeholder 2"/>
          <p:cNvSpPr>
            <a:spLocks noGrp="1"/>
          </p:cNvSpPr>
          <p:nvPr>
            <p:ph idx="1"/>
          </p:nvPr>
        </p:nvSpPr>
        <p:spPr/>
        <p:txBody>
          <a:bodyPr/>
          <a:lstStyle/>
          <a:p>
            <a:r>
              <a:rPr lang="en-US" dirty="0"/>
              <a:t>1998 </a:t>
            </a:r>
            <a:r>
              <a:rPr lang="en-US" dirty="0" err="1"/>
              <a:t>đến</a:t>
            </a:r>
            <a:r>
              <a:rPr lang="en-US" dirty="0"/>
              <a:t> 2007, </a:t>
            </a:r>
            <a:r>
              <a:rPr lang="en-US" dirty="0" err="1"/>
              <a:t>tỷ</a:t>
            </a:r>
            <a:r>
              <a:rPr lang="en-US" dirty="0"/>
              <a:t> </a:t>
            </a:r>
            <a:r>
              <a:rPr lang="en-US" dirty="0" err="1"/>
              <a:t>lệ</a:t>
            </a:r>
            <a:r>
              <a:rPr lang="en-US" dirty="0"/>
              <a:t> </a:t>
            </a:r>
            <a:r>
              <a:rPr lang="en-US" dirty="0" err="1"/>
              <a:t>mắc</a:t>
            </a:r>
            <a:r>
              <a:rPr lang="en-US" dirty="0"/>
              <a:t> </a:t>
            </a:r>
            <a:r>
              <a:rPr lang="en-US" dirty="0" err="1"/>
              <a:t>giảm</a:t>
            </a:r>
            <a:r>
              <a:rPr lang="en-US" dirty="0"/>
              <a:t> 31% </a:t>
            </a:r>
            <a:r>
              <a:rPr lang="en-US" dirty="0" err="1"/>
              <a:t>từ</a:t>
            </a:r>
            <a:r>
              <a:rPr lang="en-US" dirty="0"/>
              <a:t> 2/100.000 </a:t>
            </a:r>
            <a:r>
              <a:rPr lang="en-US" dirty="0" err="1"/>
              <a:t>dân</a:t>
            </a:r>
            <a:r>
              <a:rPr lang="en-US" dirty="0"/>
              <a:t> </a:t>
            </a:r>
            <a:r>
              <a:rPr lang="en-US" dirty="0">
                <a:sym typeface="Wingdings"/>
              </a:rPr>
              <a:t></a:t>
            </a:r>
            <a:r>
              <a:rPr lang="en-US" dirty="0"/>
              <a:t>1,38/100.000 </a:t>
            </a:r>
            <a:r>
              <a:rPr lang="en-US" dirty="0" err="1"/>
              <a:t>dân</a:t>
            </a:r>
            <a:endParaRPr lang="en-US" dirty="0"/>
          </a:p>
          <a:p>
            <a:r>
              <a:rPr lang="en-US" dirty="0" err="1"/>
              <a:t>Tỷ</a:t>
            </a:r>
            <a:r>
              <a:rPr lang="en-US" dirty="0"/>
              <a:t> </a:t>
            </a:r>
            <a:r>
              <a:rPr lang="en-US" dirty="0" err="1"/>
              <a:t>lệ</a:t>
            </a:r>
            <a:r>
              <a:rPr lang="en-US" dirty="0"/>
              <a:t> </a:t>
            </a:r>
            <a:r>
              <a:rPr lang="en-US" dirty="0" err="1"/>
              <a:t>tử</a:t>
            </a:r>
            <a:r>
              <a:rPr lang="en-US" dirty="0"/>
              <a:t> </a:t>
            </a:r>
            <a:r>
              <a:rPr lang="en-US" dirty="0" err="1"/>
              <a:t>vong</a:t>
            </a:r>
            <a:r>
              <a:rPr lang="en-US" dirty="0"/>
              <a:t> </a:t>
            </a:r>
            <a:r>
              <a:rPr lang="en-US" dirty="0" err="1"/>
              <a:t>vẫn</a:t>
            </a:r>
            <a:r>
              <a:rPr lang="en-US" dirty="0"/>
              <a:t> </a:t>
            </a:r>
            <a:r>
              <a:rPr lang="en-US" dirty="0" err="1"/>
              <a:t>còn</a:t>
            </a:r>
            <a:r>
              <a:rPr lang="en-US" dirty="0"/>
              <a:t> </a:t>
            </a:r>
            <a:r>
              <a:rPr lang="en-US" dirty="0" err="1"/>
              <a:t>đáng</a:t>
            </a:r>
            <a:r>
              <a:rPr lang="en-US" dirty="0"/>
              <a:t> </a:t>
            </a:r>
            <a:r>
              <a:rPr lang="en-US" dirty="0" err="1"/>
              <a:t>kể</a:t>
            </a:r>
            <a:r>
              <a:rPr lang="en-US" dirty="0"/>
              <a:t> </a:t>
            </a:r>
            <a:r>
              <a:rPr lang="en-US" dirty="0" err="1"/>
              <a:t>và</a:t>
            </a:r>
            <a:r>
              <a:rPr lang="en-US" dirty="0"/>
              <a:t> </a:t>
            </a:r>
            <a:r>
              <a:rPr lang="en-US" dirty="0" err="1"/>
              <a:t>không</a:t>
            </a:r>
            <a:r>
              <a:rPr lang="en-US" dirty="0"/>
              <a:t> </a:t>
            </a:r>
            <a:r>
              <a:rPr lang="en-US" dirty="0" err="1"/>
              <a:t>thay</a:t>
            </a:r>
            <a:r>
              <a:rPr lang="en-US" dirty="0"/>
              <a:t> </a:t>
            </a:r>
            <a:r>
              <a:rPr lang="en-US" dirty="0" err="1"/>
              <a:t>đổi</a:t>
            </a:r>
            <a:r>
              <a:rPr lang="en-US" dirty="0"/>
              <a:t>. </a:t>
            </a:r>
          </a:p>
          <a:p>
            <a:r>
              <a:rPr lang="en-US" dirty="0" err="1"/>
              <a:t>Tỷ</a:t>
            </a:r>
            <a:r>
              <a:rPr lang="en-US" dirty="0"/>
              <a:t> </a:t>
            </a:r>
            <a:r>
              <a:rPr lang="en-US" dirty="0" err="1"/>
              <a:t>lệ</a:t>
            </a:r>
            <a:r>
              <a:rPr lang="en-US" dirty="0"/>
              <a:t> </a:t>
            </a:r>
            <a:r>
              <a:rPr lang="en-US" dirty="0" err="1"/>
              <a:t>viêm</a:t>
            </a:r>
            <a:r>
              <a:rPr lang="en-US" dirty="0"/>
              <a:t> </a:t>
            </a:r>
            <a:r>
              <a:rPr lang="en-US" dirty="0" err="1"/>
              <a:t>màng</a:t>
            </a:r>
            <a:r>
              <a:rPr lang="en-US" dirty="0"/>
              <a:t> </a:t>
            </a:r>
            <a:r>
              <a:rPr lang="en-US" dirty="0" err="1"/>
              <a:t>não</a:t>
            </a:r>
            <a:r>
              <a:rPr lang="en-US" dirty="0"/>
              <a:t> </a:t>
            </a:r>
            <a:r>
              <a:rPr lang="en-US" dirty="0" err="1"/>
              <a:t>phế</a:t>
            </a:r>
            <a:r>
              <a:rPr lang="en-US" dirty="0"/>
              <a:t> </a:t>
            </a:r>
            <a:r>
              <a:rPr lang="en-US" dirty="0" err="1"/>
              <a:t>cầu</a:t>
            </a:r>
            <a:r>
              <a:rPr lang="en-US" dirty="0"/>
              <a:t> </a:t>
            </a:r>
            <a:r>
              <a:rPr lang="en-US" dirty="0" err="1"/>
              <a:t>khuẩn</a:t>
            </a:r>
            <a:r>
              <a:rPr lang="en-US" dirty="0"/>
              <a:t> </a:t>
            </a:r>
            <a:r>
              <a:rPr lang="en-US" dirty="0" err="1"/>
              <a:t>chủng</a:t>
            </a:r>
            <a:r>
              <a:rPr lang="en-US" dirty="0"/>
              <a:t> serotype non-PCV7 </a:t>
            </a:r>
            <a:r>
              <a:rPr lang="en-US" dirty="0" err="1"/>
              <a:t>bắt</a:t>
            </a:r>
            <a:r>
              <a:rPr lang="en-US" dirty="0"/>
              <a:t> </a:t>
            </a:r>
            <a:r>
              <a:rPr lang="en-US" dirty="0" err="1"/>
              <a:t>đầu</a:t>
            </a:r>
            <a:r>
              <a:rPr lang="en-US" dirty="0"/>
              <a:t> </a:t>
            </a:r>
            <a:r>
              <a:rPr lang="en-US" dirty="0" err="1"/>
              <a:t>tăng</a:t>
            </a:r>
            <a:r>
              <a:rPr lang="en-US" dirty="0"/>
              <a:t>, </a:t>
            </a:r>
            <a:r>
              <a:rPr lang="en-US" dirty="0" err="1"/>
              <a:t>bao</a:t>
            </a:r>
            <a:r>
              <a:rPr lang="en-US" dirty="0"/>
              <a:t> </a:t>
            </a:r>
            <a:r>
              <a:rPr lang="en-US" dirty="0" err="1"/>
              <a:t>gồm</a:t>
            </a:r>
            <a:r>
              <a:rPr lang="en-US" dirty="0"/>
              <a:t> </a:t>
            </a:r>
            <a:r>
              <a:rPr lang="en-US" dirty="0" err="1"/>
              <a:t>các</a:t>
            </a:r>
            <a:r>
              <a:rPr lang="en-US" dirty="0"/>
              <a:t> </a:t>
            </a:r>
            <a:r>
              <a:rPr lang="en-US" dirty="0" err="1"/>
              <a:t>trường</a:t>
            </a:r>
            <a:r>
              <a:rPr lang="en-US" dirty="0"/>
              <a:t> </a:t>
            </a:r>
            <a:r>
              <a:rPr lang="en-US" dirty="0" err="1"/>
              <a:t>hợp</a:t>
            </a:r>
            <a:r>
              <a:rPr lang="en-US" dirty="0"/>
              <a:t> </a:t>
            </a:r>
            <a:r>
              <a:rPr lang="en-US" dirty="0" err="1"/>
              <a:t>liên</a:t>
            </a:r>
            <a:r>
              <a:rPr lang="en-US" dirty="0"/>
              <a:t> </a:t>
            </a:r>
            <a:r>
              <a:rPr lang="en-US" dirty="0" err="1"/>
              <a:t>quan</a:t>
            </a:r>
            <a:r>
              <a:rPr lang="en-US" dirty="0"/>
              <a:t> </a:t>
            </a:r>
            <a:r>
              <a:rPr lang="en-US" dirty="0" err="1"/>
              <a:t>đến</a:t>
            </a:r>
            <a:r>
              <a:rPr lang="en-US" dirty="0"/>
              <a:t> </a:t>
            </a:r>
            <a:r>
              <a:rPr lang="en-US" dirty="0" err="1"/>
              <a:t>các</a:t>
            </a:r>
            <a:r>
              <a:rPr lang="en-US" dirty="0"/>
              <a:t> </a:t>
            </a:r>
            <a:r>
              <a:rPr lang="en-US" dirty="0" err="1"/>
              <a:t>chủng</a:t>
            </a:r>
            <a:r>
              <a:rPr lang="en-US" dirty="0"/>
              <a:t> </a:t>
            </a:r>
            <a:r>
              <a:rPr lang="en-US" dirty="0" err="1"/>
              <a:t>kháng</a:t>
            </a:r>
            <a:r>
              <a:rPr lang="en-US" dirty="0"/>
              <a:t> </a:t>
            </a:r>
            <a:r>
              <a:rPr lang="en-US" dirty="0" err="1"/>
              <a:t>thuốc</a:t>
            </a:r>
            <a:r>
              <a:rPr lang="en-US" dirty="0"/>
              <a:t>, </a:t>
            </a:r>
            <a:r>
              <a:rPr lang="en-US" dirty="0" err="1"/>
              <a:t>như</a:t>
            </a:r>
            <a:r>
              <a:rPr lang="en-US" dirty="0"/>
              <a:t> serotype 19A</a:t>
            </a:r>
          </a:p>
          <a:p>
            <a:endParaRPr lang="en-US" dirty="0"/>
          </a:p>
        </p:txBody>
      </p:sp>
    </p:spTree>
    <p:extLst>
      <p:ext uri="{BB962C8B-B14F-4D97-AF65-F5344CB8AC3E}">
        <p14:creationId xmlns:p14="http://schemas.microsoft.com/office/powerpoint/2010/main" val="3153183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Dịch</a:t>
            </a:r>
            <a:r>
              <a:rPr lang="en-US" dirty="0"/>
              <a:t> </a:t>
            </a:r>
            <a:r>
              <a:rPr lang="en-US" dirty="0" err="1"/>
              <a:t>tễ</a:t>
            </a:r>
            <a:r>
              <a:rPr lang="en-US" dirty="0"/>
              <a:t>- VMN vi </a:t>
            </a:r>
            <a:r>
              <a:rPr lang="en-US" dirty="0" err="1"/>
              <a:t>khuẩn</a:t>
            </a:r>
            <a:endParaRPr lang="en-US" dirty="0"/>
          </a:p>
        </p:txBody>
      </p:sp>
      <p:pic>
        <p:nvPicPr>
          <p:cNvPr id="4" name="Content Placeholder 3"/>
          <p:cNvPicPr>
            <a:picLocks noGrp="1" noChangeAspect="1"/>
          </p:cNvPicPr>
          <p:nvPr>
            <p:ph idx="1"/>
          </p:nvPr>
        </p:nvPicPr>
        <p:blipFill>
          <a:blip r:embed="rId3"/>
          <a:srcRect t="-8481" b="-8481"/>
          <a:stretch>
            <a:fillRect/>
          </a:stretch>
        </p:blipFill>
        <p:spPr>
          <a:xfrm>
            <a:off x="323528" y="1268760"/>
            <a:ext cx="8640960" cy="5400600"/>
          </a:xfrm>
        </p:spPr>
      </p:pic>
      <p:sp>
        <p:nvSpPr>
          <p:cNvPr id="13" name="Left Bracket 12"/>
          <p:cNvSpPr/>
          <p:nvPr/>
        </p:nvSpPr>
        <p:spPr bwMode="auto">
          <a:xfrm>
            <a:off x="2195736" y="3212976"/>
            <a:ext cx="45719" cy="1080120"/>
          </a:xfrm>
          <a:prstGeom prst="leftBracket">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a typeface="ＭＳ Ｐゴシック" charset="0"/>
            </a:endParaRPr>
          </a:p>
        </p:txBody>
      </p:sp>
      <p:sp>
        <p:nvSpPr>
          <p:cNvPr id="15" name="Left Bracket 14"/>
          <p:cNvSpPr/>
          <p:nvPr/>
        </p:nvSpPr>
        <p:spPr bwMode="auto">
          <a:xfrm flipV="1">
            <a:off x="4860032" y="2636912"/>
            <a:ext cx="3096344" cy="72009"/>
          </a:xfrm>
          <a:prstGeom prst="leftBracke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a typeface="ＭＳ Ｐゴシック" charset="0"/>
            </a:endParaRPr>
          </a:p>
        </p:txBody>
      </p:sp>
    </p:spTree>
    <p:extLst>
      <p:ext uri="{BB962C8B-B14F-4D97-AF65-F5344CB8AC3E}">
        <p14:creationId xmlns:p14="http://schemas.microsoft.com/office/powerpoint/2010/main" val="1075850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VMN vi </a:t>
            </a:r>
            <a:r>
              <a:rPr lang="en-US" dirty="0" err="1"/>
              <a:t>khuẩn</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861485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err="1"/>
              <a:t>Sinh</a:t>
            </a:r>
            <a:r>
              <a:rPr lang="en-US" dirty="0"/>
              <a:t> </a:t>
            </a:r>
            <a:r>
              <a:rPr lang="en-US" dirty="0" err="1"/>
              <a:t>bệnh</a:t>
            </a:r>
            <a:r>
              <a:rPr lang="en-US" dirty="0"/>
              <a:t> </a:t>
            </a:r>
            <a:r>
              <a:rPr lang="en-US" dirty="0" err="1"/>
              <a:t>học</a:t>
            </a:r>
            <a:endParaRPr lang="en-US" dirty="0"/>
          </a:p>
        </p:txBody>
      </p:sp>
      <p:pic>
        <p:nvPicPr>
          <p:cNvPr id="7" name="Content Placeholder 6"/>
          <p:cNvPicPr>
            <a:picLocks noGrp="1" noChangeAspect="1"/>
          </p:cNvPicPr>
          <p:nvPr>
            <p:ph idx="1"/>
          </p:nvPr>
        </p:nvPicPr>
        <p:blipFill>
          <a:blip r:embed="rId3"/>
          <a:srcRect l="-4492" r="-4492"/>
          <a:stretch>
            <a:fillRect/>
          </a:stretch>
        </p:blipFill>
        <p:spPr>
          <a:xfrm>
            <a:off x="457200" y="1600200"/>
            <a:ext cx="1666528" cy="917491"/>
          </a:xfrm>
        </p:spPr>
      </p:pic>
      <p:pic>
        <p:nvPicPr>
          <p:cNvPr id="8" name="Picture 7"/>
          <p:cNvPicPr>
            <a:picLocks noChangeAspect="1"/>
          </p:cNvPicPr>
          <p:nvPr/>
        </p:nvPicPr>
        <p:blipFill>
          <a:blip r:embed="rId4"/>
          <a:stretch>
            <a:fillRect/>
          </a:stretch>
        </p:blipFill>
        <p:spPr>
          <a:xfrm>
            <a:off x="2843808" y="1052736"/>
            <a:ext cx="2513612" cy="2088232"/>
          </a:xfrm>
          <a:prstGeom prst="rect">
            <a:avLst/>
          </a:prstGeom>
        </p:spPr>
      </p:pic>
      <p:pic>
        <p:nvPicPr>
          <p:cNvPr id="9" name="Picture 8"/>
          <p:cNvPicPr>
            <a:picLocks noChangeAspect="1"/>
          </p:cNvPicPr>
          <p:nvPr/>
        </p:nvPicPr>
        <p:blipFill>
          <a:blip r:embed="rId5"/>
          <a:stretch>
            <a:fillRect/>
          </a:stretch>
        </p:blipFill>
        <p:spPr>
          <a:xfrm>
            <a:off x="5652120" y="1628800"/>
            <a:ext cx="3098924" cy="1368152"/>
          </a:xfrm>
          <a:prstGeom prst="rect">
            <a:avLst/>
          </a:prstGeom>
        </p:spPr>
      </p:pic>
      <p:cxnSp>
        <p:nvCxnSpPr>
          <p:cNvPr id="11" name="Straight Arrow Connector 10"/>
          <p:cNvCxnSpPr>
            <a:stCxn id="7" idx="3"/>
          </p:cNvCxnSpPr>
          <p:nvPr/>
        </p:nvCxnSpPr>
        <p:spPr bwMode="auto">
          <a:xfrm>
            <a:off x="2123728" y="2058946"/>
            <a:ext cx="864096" cy="1902"/>
          </a:xfrm>
          <a:prstGeom prst="straightConnector1">
            <a:avLst/>
          </a:prstGeom>
          <a:solidFill>
            <a:schemeClr val="accent1"/>
          </a:solidFill>
          <a:ln w="57150"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Arrow Connector 12"/>
          <p:cNvCxnSpPr/>
          <p:nvPr/>
        </p:nvCxnSpPr>
        <p:spPr bwMode="auto">
          <a:xfrm>
            <a:off x="7164288" y="2996952"/>
            <a:ext cx="0" cy="576064"/>
          </a:xfrm>
          <a:prstGeom prst="straightConnector1">
            <a:avLst/>
          </a:prstGeom>
          <a:solidFill>
            <a:schemeClr val="accent1"/>
          </a:solidFill>
          <a:ln w="57150"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7" name="Picture 16"/>
          <p:cNvPicPr>
            <a:picLocks noChangeAspect="1"/>
          </p:cNvPicPr>
          <p:nvPr/>
        </p:nvPicPr>
        <p:blipFill>
          <a:blip r:embed="rId6"/>
          <a:stretch>
            <a:fillRect/>
          </a:stretch>
        </p:blipFill>
        <p:spPr>
          <a:xfrm>
            <a:off x="4932040" y="3573016"/>
            <a:ext cx="4041799" cy="3284984"/>
          </a:xfrm>
          <a:prstGeom prst="rect">
            <a:avLst/>
          </a:prstGeom>
        </p:spPr>
      </p:pic>
      <p:cxnSp>
        <p:nvCxnSpPr>
          <p:cNvPr id="20" name="Straight Arrow Connector 19"/>
          <p:cNvCxnSpPr/>
          <p:nvPr/>
        </p:nvCxnSpPr>
        <p:spPr bwMode="auto">
          <a:xfrm>
            <a:off x="5220072" y="2132856"/>
            <a:ext cx="360040" cy="0"/>
          </a:xfrm>
          <a:prstGeom prst="straightConnector1">
            <a:avLst/>
          </a:prstGeom>
          <a:solidFill>
            <a:schemeClr val="accent1"/>
          </a:solidFill>
          <a:ln w="57150"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2" name="Rectangle 21"/>
          <p:cNvSpPr/>
          <p:nvPr/>
        </p:nvSpPr>
        <p:spPr>
          <a:xfrm>
            <a:off x="251520" y="3717032"/>
            <a:ext cx="3960440" cy="2308324"/>
          </a:xfrm>
          <a:prstGeom prst="rect">
            <a:avLst/>
          </a:prstGeom>
          <a:ln>
            <a:solidFill>
              <a:schemeClr val="tx1"/>
            </a:solidFill>
          </a:ln>
        </p:spPr>
        <p:txBody>
          <a:bodyPr wrap="square">
            <a:spAutoFit/>
          </a:bodyPr>
          <a:lstStyle/>
          <a:p>
            <a:pPr algn="ctr"/>
            <a:r>
              <a:rPr lang="en-US" dirty="0" err="1">
                <a:latin typeface="Arial"/>
                <a:cs typeface="Arial"/>
              </a:rPr>
              <a:t>paranasal</a:t>
            </a:r>
            <a:r>
              <a:rPr lang="en-US" dirty="0">
                <a:latin typeface="Arial"/>
                <a:cs typeface="Arial"/>
              </a:rPr>
              <a:t> sinusitis </a:t>
            </a:r>
          </a:p>
          <a:p>
            <a:pPr algn="ctr"/>
            <a:r>
              <a:rPr lang="en-US" dirty="0">
                <a:latin typeface="Arial"/>
                <a:cs typeface="Arial"/>
              </a:rPr>
              <a:t>otitis media</a:t>
            </a:r>
          </a:p>
          <a:p>
            <a:pPr algn="ctr"/>
            <a:r>
              <a:rPr lang="en-US" dirty="0" err="1">
                <a:latin typeface="Arial"/>
                <a:cs typeface="Arial"/>
              </a:rPr>
              <a:t>mastoiditis</a:t>
            </a:r>
            <a:r>
              <a:rPr lang="en-US" dirty="0">
                <a:latin typeface="Arial"/>
                <a:cs typeface="Arial"/>
              </a:rPr>
              <a:t> </a:t>
            </a:r>
          </a:p>
          <a:p>
            <a:pPr algn="ctr"/>
            <a:r>
              <a:rPr lang="en-US" dirty="0">
                <a:latin typeface="Arial"/>
                <a:cs typeface="Arial"/>
              </a:rPr>
              <a:t>orbital cellulitis</a:t>
            </a:r>
          </a:p>
          <a:p>
            <a:pPr algn="ctr"/>
            <a:r>
              <a:rPr lang="en-US" dirty="0">
                <a:latin typeface="Arial"/>
                <a:cs typeface="Arial"/>
              </a:rPr>
              <a:t>cranial/vertebral osteomyelitis </a:t>
            </a:r>
          </a:p>
          <a:p>
            <a:pPr algn="ctr"/>
            <a:r>
              <a:rPr lang="en-US" dirty="0">
                <a:latin typeface="Arial"/>
                <a:cs typeface="Arial"/>
              </a:rPr>
              <a:t>after introduction of bacteria via penetrating cranial trauma, dermal sinus tracts or </a:t>
            </a:r>
            <a:r>
              <a:rPr lang="en-US" dirty="0" err="1">
                <a:latin typeface="Arial"/>
                <a:cs typeface="Arial"/>
              </a:rPr>
              <a:t>meningomyelocele</a:t>
            </a:r>
            <a:r>
              <a:rPr lang="en-US" dirty="0">
                <a:latin typeface="Arial"/>
                <a:cs typeface="Arial"/>
              </a:rPr>
              <a:t> </a:t>
            </a:r>
          </a:p>
        </p:txBody>
      </p:sp>
      <p:cxnSp>
        <p:nvCxnSpPr>
          <p:cNvPr id="24" name="Straight Arrow Connector 23"/>
          <p:cNvCxnSpPr/>
          <p:nvPr/>
        </p:nvCxnSpPr>
        <p:spPr bwMode="auto">
          <a:xfrm flipH="1">
            <a:off x="1187624" y="2564904"/>
            <a:ext cx="30832" cy="1127333"/>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Arrow Connector 27"/>
          <p:cNvCxnSpPr/>
          <p:nvPr/>
        </p:nvCxnSpPr>
        <p:spPr bwMode="auto">
          <a:xfrm>
            <a:off x="4211960" y="5301208"/>
            <a:ext cx="792088"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507168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3"/>
          <a:srcRect l="-2274" r="-1916"/>
          <a:stretch/>
        </p:blipFill>
        <p:spPr>
          <a:xfrm>
            <a:off x="179512" y="260648"/>
            <a:ext cx="6048672" cy="5947593"/>
          </a:xfrm>
        </p:spPr>
      </p:pic>
      <p:sp>
        <p:nvSpPr>
          <p:cNvPr id="5" name="Line Callout 1 4"/>
          <p:cNvSpPr/>
          <p:nvPr/>
        </p:nvSpPr>
        <p:spPr bwMode="auto">
          <a:xfrm>
            <a:off x="6660232" y="1484784"/>
            <a:ext cx="2304256" cy="864096"/>
          </a:xfrm>
          <a:prstGeom prst="borderCallout1">
            <a:avLst>
              <a:gd name="adj1" fmla="val 32674"/>
              <a:gd name="adj2" fmla="val -2145"/>
              <a:gd name="adj3" fmla="val 35145"/>
              <a:gd name="adj4" fmla="val -38914"/>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a:ea typeface="ＭＳ Ｐゴシック" charset="0"/>
                <a:cs typeface="Arial"/>
              </a:rPr>
              <a:t>Tụ</a:t>
            </a:r>
            <a:r>
              <a:rPr kumimoji="0" lang="en-US" sz="1800" b="0" i="0" u="none" strike="noStrike" cap="none" normalizeH="0" baseline="0" dirty="0">
                <a:ln>
                  <a:noFill/>
                </a:ln>
                <a:solidFill>
                  <a:schemeClr val="tx1"/>
                </a:solidFill>
                <a:effectLst/>
                <a:latin typeface="Arial"/>
                <a:ea typeface="ＭＳ Ｐゴシック" charset="0"/>
                <a:cs typeface="Arial"/>
              </a:rPr>
              <a:t> </a:t>
            </a:r>
            <a:r>
              <a:rPr kumimoji="0" lang="en-US" sz="1800" b="0" i="0" u="none" strike="noStrike" cap="none" normalizeH="0" baseline="0" dirty="0" err="1">
                <a:ln>
                  <a:noFill/>
                </a:ln>
                <a:solidFill>
                  <a:schemeClr val="tx1"/>
                </a:solidFill>
                <a:effectLst/>
                <a:latin typeface="Arial"/>
                <a:ea typeface="ＭＳ Ｐゴシック" charset="0"/>
                <a:cs typeface="Arial"/>
              </a:rPr>
              <a:t>dịch</a:t>
            </a:r>
            <a:r>
              <a:rPr kumimoji="0" lang="en-US" sz="1800" b="0" i="0" u="none" strike="noStrike" cap="none" normalizeH="0" baseline="0" dirty="0">
                <a:ln>
                  <a:noFill/>
                </a:ln>
                <a:solidFill>
                  <a:schemeClr val="tx1"/>
                </a:solidFill>
                <a:effectLst/>
                <a:latin typeface="Arial"/>
                <a:ea typeface="ＭＳ Ｐゴシック" charset="0"/>
                <a:cs typeface="Arial"/>
              </a:rPr>
              <a:t>/</a:t>
            </a:r>
            <a:r>
              <a:rPr kumimoji="0" lang="en-US" sz="1800" b="0" i="0" u="none" strike="noStrike" cap="none" normalizeH="0" baseline="0" dirty="0" err="1">
                <a:ln>
                  <a:noFill/>
                </a:ln>
                <a:solidFill>
                  <a:schemeClr val="tx1"/>
                </a:solidFill>
                <a:effectLst/>
                <a:latin typeface="Arial"/>
                <a:ea typeface="ＭＳ Ｐゴシック" charset="0"/>
                <a:cs typeface="Arial"/>
              </a:rPr>
              <a:t>tụ</a:t>
            </a:r>
            <a:r>
              <a:rPr kumimoji="0" lang="en-US" sz="1800" b="0" i="0" u="none" strike="noStrike" cap="none" normalizeH="0" baseline="0" dirty="0">
                <a:ln>
                  <a:noFill/>
                </a:ln>
                <a:solidFill>
                  <a:schemeClr val="tx1"/>
                </a:solidFill>
                <a:effectLst/>
                <a:latin typeface="Arial"/>
                <a:ea typeface="ＭＳ Ｐゴシック" charset="0"/>
                <a:cs typeface="Arial"/>
              </a:rPr>
              <a:t> </a:t>
            </a:r>
            <a:r>
              <a:rPr kumimoji="0" lang="en-US" sz="1800" b="0" i="0" u="none" strike="noStrike" cap="none" normalizeH="0" baseline="0" dirty="0" err="1">
                <a:ln>
                  <a:noFill/>
                </a:ln>
                <a:solidFill>
                  <a:schemeClr val="tx1"/>
                </a:solidFill>
                <a:effectLst/>
                <a:latin typeface="Arial"/>
                <a:ea typeface="ＭＳ Ｐゴシック" charset="0"/>
                <a:cs typeface="Arial"/>
              </a:rPr>
              <a:t>mủ</a:t>
            </a:r>
            <a:r>
              <a:rPr kumimoji="0" lang="en-US" sz="1800" b="0" i="0" u="none" strike="noStrike" cap="none" normalizeH="0" baseline="0" dirty="0">
                <a:ln>
                  <a:noFill/>
                </a:ln>
                <a:solidFill>
                  <a:schemeClr val="tx1"/>
                </a:solidFill>
                <a:effectLst/>
                <a:latin typeface="Arial"/>
                <a:ea typeface="ＭＳ Ｐゴシック" charset="0"/>
                <a:cs typeface="Arial"/>
              </a:rPr>
              <a:t> </a:t>
            </a:r>
            <a:r>
              <a:rPr kumimoji="0" lang="en-US" sz="1800" b="0" i="0" u="none" strike="noStrike" cap="none" normalizeH="0" baseline="0" dirty="0" err="1">
                <a:ln>
                  <a:noFill/>
                </a:ln>
                <a:solidFill>
                  <a:schemeClr val="tx1"/>
                </a:solidFill>
                <a:effectLst/>
                <a:latin typeface="Arial"/>
                <a:ea typeface="ＭＳ Ｐゴシック" charset="0"/>
                <a:cs typeface="Arial"/>
              </a:rPr>
              <a:t>dưới</a:t>
            </a:r>
            <a:r>
              <a:rPr kumimoji="0" lang="en-US" sz="1800" b="0" i="0" u="none" strike="noStrike" cap="none" normalizeH="0" baseline="0" dirty="0">
                <a:ln>
                  <a:noFill/>
                </a:ln>
                <a:solidFill>
                  <a:schemeClr val="tx1"/>
                </a:solidFill>
                <a:effectLst/>
                <a:latin typeface="Arial"/>
                <a:ea typeface="ＭＳ Ｐゴシック" charset="0"/>
                <a:cs typeface="Arial"/>
              </a:rPr>
              <a:t> </a:t>
            </a:r>
            <a:r>
              <a:rPr kumimoji="0" lang="en-US" sz="1800" b="0" i="0" u="none" strike="noStrike" cap="none" normalizeH="0" baseline="0" dirty="0" err="1">
                <a:ln>
                  <a:noFill/>
                </a:ln>
                <a:solidFill>
                  <a:schemeClr val="tx1"/>
                </a:solidFill>
                <a:effectLst/>
                <a:latin typeface="Arial"/>
                <a:ea typeface="ＭＳ Ｐゴシック" charset="0"/>
                <a:cs typeface="Arial"/>
              </a:rPr>
              <a:t>màng</a:t>
            </a:r>
            <a:r>
              <a:rPr kumimoji="0" lang="en-US" sz="1800" b="0" i="0" u="none" strike="noStrike" cap="none" normalizeH="0" baseline="0" dirty="0">
                <a:ln>
                  <a:noFill/>
                </a:ln>
                <a:solidFill>
                  <a:schemeClr val="tx1"/>
                </a:solidFill>
                <a:effectLst/>
                <a:latin typeface="Arial"/>
                <a:ea typeface="ＭＳ Ｐゴシック" charset="0"/>
                <a:cs typeface="Arial"/>
              </a:rPr>
              <a:t> </a:t>
            </a:r>
            <a:r>
              <a:rPr kumimoji="0" lang="en-US" sz="1800" b="0" i="0" u="none" strike="noStrike" cap="none" normalizeH="0" baseline="0" dirty="0" err="1">
                <a:ln>
                  <a:noFill/>
                </a:ln>
                <a:solidFill>
                  <a:schemeClr val="tx1"/>
                </a:solidFill>
                <a:effectLst/>
                <a:latin typeface="Arial"/>
                <a:ea typeface="ＭＳ Ｐゴシック" charset="0"/>
                <a:cs typeface="Arial"/>
              </a:rPr>
              <a:t>cứng</a:t>
            </a:r>
            <a:endParaRPr kumimoji="0" lang="en-US" sz="1800" b="0" i="0" u="none" strike="noStrike" cap="none" normalizeH="0" baseline="0" dirty="0">
              <a:ln>
                <a:noFill/>
              </a:ln>
              <a:solidFill>
                <a:schemeClr val="tx1"/>
              </a:solidFill>
              <a:effectLst/>
              <a:latin typeface="Arial"/>
              <a:ea typeface="ＭＳ Ｐゴシック" charset="0"/>
              <a:cs typeface="Arial"/>
            </a:endParaRPr>
          </a:p>
        </p:txBody>
      </p:sp>
      <p:sp>
        <p:nvSpPr>
          <p:cNvPr id="6" name="Line Callout 1 5"/>
          <p:cNvSpPr/>
          <p:nvPr/>
        </p:nvSpPr>
        <p:spPr bwMode="auto">
          <a:xfrm>
            <a:off x="6660232" y="2852936"/>
            <a:ext cx="1728192" cy="792088"/>
          </a:xfrm>
          <a:prstGeom prst="borderCallout1">
            <a:avLst>
              <a:gd name="adj1" fmla="val 32674"/>
              <a:gd name="adj2" fmla="val -1951"/>
              <a:gd name="adj3" fmla="val 38661"/>
              <a:gd name="adj4" fmla="val -43554"/>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a:ea typeface="ＭＳ Ｐゴシック" charset="0"/>
                <a:cs typeface="Arial"/>
              </a:rPr>
              <a:t>nhồi</a:t>
            </a:r>
            <a:r>
              <a:rPr kumimoji="0" lang="en-US" sz="1800" b="0" i="0" u="none" strike="noStrike" cap="none" normalizeH="0" baseline="0" dirty="0">
                <a:ln>
                  <a:noFill/>
                </a:ln>
                <a:solidFill>
                  <a:schemeClr val="tx1"/>
                </a:solidFill>
                <a:effectLst/>
                <a:latin typeface="Arial"/>
                <a:ea typeface="ＭＳ Ｐゴシック" charset="0"/>
                <a:cs typeface="Arial"/>
              </a:rPr>
              <a:t> </a:t>
            </a:r>
            <a:r>
              <a:rPr kumimoji="0" lang="en-US" sz="1800" b="0" i="0" u="none" strike="noStrike" cap="none" normalizeH="0" baseline="0" dirty="0" err="1">
                <a:ln>
                  <a:noFill/>
                </a:ln>
                <a:solidFill>
                  <a:schemeClr val="tx1"/>
                </a:solidFill>
                <a:effectLst/>
                <a:latin typeface="Arial"/>
                <a:ea typeface="ＭＳ Ｐゴシック" charset="0"/>
                <a:cs typeface="Arial"/>
              </a:rPr>
              <a:t>máu</a:t>
            </a:r>
            <a:r>
              <a:rPr kumimoji="0" lang="en-US" sz="1800" b="0" i="0" u="none" strike="noStrike" cap="none" normalizeH="0" baseline="0" dirty="0">
                <a:ln>
                  <a:noFill/>
                </a:ln>
                <a:solidFill>
                  <a:schemeClr val="tx1"/>
                </a:solidFill>
                <a:effectLst/>
                <a:latin typeface="Arial"/>
                <a:ea typeface="ＭＳ Ｐゴシック" charset="0"/>
                <a:cs typeface="Arial"/>
              </a:rPr>
              <a:t>/ </a:t>
            </a:r>
            <a:r>
              <a:rPr kumimoji="0" lang="en-US" sz="1800" b="0" i="0" u="none" strike="noStrike" cap="none" normalizeH="0" baseline="0" dirty="0" err="1">
                <a:ln>
                  <a:noFill/>
                </a:ln>
                <a:solidFill>
                  <a:schemeClr val="tx1"/>
                </a:solidFill>
                <a:effectLst/>
                <a:latin typeface="Arial"/>
                <a:ea typeface="ＭＳ Ｐゴシック" charset="0"/>
                <a:cs typeface="Arial"/>
              </a:rPr>
              <a:t>xuất</a:t>
            </a:r>
            <a:r>
              <a:rPr kumimoji="0" lang="en-US" sz="1800" b="0" i="0" u="none" strike="noStrike" cap="none" normalizeH="0" baseline="0" dirty="0">
                <a:ln>
                  <a:noFill/>
                </a:ln>
                <a:solidFill>
                  <a:schemeClr val="tx1"/>
                </a:solidFill>
                <a:effectLst/>
                <a:latin typeface="Arial"/>
                <a:ea typeface="ＭＳ Ｐゴシック" charset="0"/>
                <a:cs typeface="Arial"/>
              </a:rPr>
              <a:t> </a:t>
            </a:r>
            <a:r>
              <a:rPr kumimoji="0" lang="en-US" sz="1800" b="0" i="0" u="none" strike="noStrike" cap="none" normalizeH="0" baseline="0" dirty="0" err="1">
                <a:ln>
                  <a:noFill/>
                </a:ln>
                <a:solidFill>
                  <a:schemeClr val="tx1"/>
                </a:solidFill>
                <a:effectLst/>
                <a:latin typeface="Arial"/>
                <a:ea typeface="ＭＳ Ｐゴシック" charset="0"/>
                <a:cs typeface="Arial"/>
              </a:rPr>
              <a:t>huyết</a:t>
            </a:r>
            <a:endParaRPr kumimoji="0" lang="en-US" sz="1800" b="0" i="0" u="none" strike="noStrike" cap="none" normalizeH="0" baseline="0" dirty="0">
              <a:ln>
                <a:noFill/>
              </a:ln>
              <a:solidFill>
                <a:schemeClr val="tx1"/>
              </a:solidFill>
              <a:effectLst/>
              <a:latin typeface="Arial"/>
              <a:ea typeface="ＭＳ Ｐゴシック" charset="0"/>
              <a:cs typeface="Arial"/>
            </a:endParaRPr>
          </a:p>
        </p:txBody>
      </p:sp>
      <p:sp>
        <p:nvSpPr>
          <p:cNvPr id="7" name="Line Callout 1 6"/>
          <p:cNvSpPr/>
          <p:nvPr/>
        </p:nvSpPr>
        <p:spPr bwMode="auto">
          <a:xfrm>
            <a:off x="6156176" y="4149080"/>
            <a:ext cx="2736304" cy="1512168"/>
          </a:xfrm>
          <a:prstGeom prst="borderCallout1">
            <a:avLst>
              <a:gd name="adj1" fmla="val 21000"/>
              <a:gd name="adj2" fmla="val -1019"/>
              <a:gd name="adj3" fmla="val 22487"/>
              <a:gd name="adj4" fmla="val -43396"/>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dirty="0" err="1">
                <a:latin typeface="Arial"/>
                <a:cs typeface="Arial"/>
              </a:rPr>
              <a:t>Viêm</a:t>
            </a:r>
            <a:r>
              <a:rPr lang="en-US" dirty="0">
                <a:latin typeface="Arial"/>
                <a:cs typeface="Arial"/>
              </a:rPr>
              <a:t> </a:t>
            </a:r>
            <a:r>
              <a:rPr lang="en-US" dirty="0" err="1">
                <a:latin typeface="Arial"/>
                <a:cs typeface="Arial"/>
              </a:rPr>
              <a:t>dây</a:t>
            </a:r>
            <a:r>
              <a:rPr lang="en-US" dirty="0">
                <a:latin typeface="Arial"/>
                <a:cs typeface="Arial"/>
              </a:rPr>
              <a:t> </a:t>
            </a:r>
            <a:r>
              <a:rPr lang="en-US" dirty="0" err="1">
                <a:latin typeface="Arial"/>
                <a:cs typeface="Arial"/>
              </a:rPr>
              <a:t>thần</a:t>
            </a:r>
            <a:r>
              <a:rPr lang="en-US" dirty="0">
                <a:latin typeface="Arial"/>
                <a:cs typeface="Arial"/>
              </a:rPr>
              <a:t> </a:t>
            </a:r>
            <a:r>
              <a:rPr lang="en-US" dirty="0" err="1">
                <a:latin typeface="Arial"/>
                <a:cs typeface="Arial"/>
              </a:rPr>
              <a:t>kinh</a:t>
            </a:r>
            <a:r>
              <a:rPr lang="en-US" dirty="0">
                <a:latin typeface="Arial"/>
                <a:cs typeface="Arial"/>
              </a:rPr>
              <a:t> </a:t>
            </a:r>
            <a:r>
              <a:rPr lang="en-US" dirty="0" err="1">
                <a:latin typeface="Arial"/>
                <a:cs typeface="Arial"/>
              </a:rPr>
              <a:t>cột</a:t>
            </a:r>
            <a:r>
              <a:rPr lang="en-US" dirty="0">
                <a:latin typeface="Arial"/>
                <a:cs typeface="Arial"/>
              </a:rPr>
              <a:t> </a:t>
            </a:r>
            <a:r>
              <a:rPr lang="en-US" dirty="0" err="1">
                <a:latin typeface="Arial"/>
                <a:cs typeface="Arial"/>
              </a:rPr>
              <a:t>sống+rễ</a:t>
            </a:r>
            <a:r>
              <a:rPr lang="en-US" dirty="0">
                <a:latin typeface="Arial"/>
                <a:cs typeface="Arial"/>
              </a:rPr>
              <a:t> </a:t>
            </a:r>
            <a:r>
              <a:rPr lang="en-US" dirty="0">
                <a:latin typeface="Arial"/>
                <a:cs typeface="Arial"/>
                <a:sym typeface="Wingdings"/>
              </a:rPr>
              <a:t></a:t>
            </a:r>
            <a:r>
              <a:rPr lang="en-US" dirty="0" err="1">
                <a:latin typeface="Arial"/>
                <a:cs typeface="Arial"/>
              </a:rPr>
              <a:t>dấu</a:t>
            </a:r>
            <a:r>
              <a:rPr lang="en-US" dirty="0">
                <a:latin typeface="Arial"/>
                <a:cs typeface="Arial"/>
              </a:rPr>
              <a:t> </a:t>
            </a:r>
            <a:r>
              <a:rPr lang="en-US" dirty="0" err="1">
                <a:latin typeface="Arial"/>
                <a:cs typeface="Arial"/>
              </a:rPr>
              <a:t>hiệu</a:t>
            </a:r>
            <a:r>
              <a:rPr lang="en-US" dirty="0">
                <a:latin typeface="Arial"/>
                <a:cs typeface="Arial"/>
              </a:rPr>
              <a:t> </a:t>
            </a:r>
            <a:r>
              <a:rPr lang="en-US" dirty="0" err="1">
                <a:latin typeface="Arial"/>
                <a:cs typeface="Arial"/>
              </a:rPr>
              <a:t>màng</a:t>
            </a:r>
            <a:r>
              <a:rPr lang="en-US" dirty="0">
                <a:latin typeface="Arial"/>
                <a:cs typeface="Arial"/>
              </a:rPr>
              <a:t> </a:t>
            </a:r>
            <a:r>
              <a:rPr lang="en-US" dirty="0" err="1">
                <a:latin typeface="Arial"/>
                <a:cs typeface="Arial"/>
              </a:rPr>
              <a:t>não</a:t>
            </a:r>
            <a:endParaRPr lang="en-US" dirty="0">
              <a:latin typeface="Arial"/>
              <a:cs typeface="Arial"/>
            </a:endParaRPr>
          </a:p>
          <a:p>
            <a:r>
              <a:rPr lang="en-US" dirty="0" err="1">
                <a:latin typeface="Arial"/>
                <a:cs typeface="Arial"/>
              </a:rPr>
              <a:t>Viêm</a:t>
            </a:r>
            <a:r>
              <a:rPr lang="en-US" dirty="0">
                <a:latin typeface="Arial"/>
                <a:cs typeface="Arial"/>
              </a:rPr>
              <a:t> </a:t>
            </a:r>
            <a:r>
              <a:rPr lang="en-US" dirty="0" err="1">
                <a:latin typeface="Arial"/>
                <a:cs typeface="Arial"/>
              </a:rPr>
              <a:t>dây</a:t>
            </a:r>
            <a:r>
              <a:rPr lang="en-US" dirty="0">
                <a:latin typeface="Arial"/>
                <a:cs typeface="Arial"/>
              </a:rPr>
              <a:t> </a:t>
            </a:r>
            <a:r>
              <a:rPr lang="en-US" dirty="0" err="1">
                <a:latin typeface="Arial"/>
                <a:cs typeface="Arial"/>
              </a:rPr>
              <a:t>thần</a:t>
            </a:r>
            <a:r>
              <a:rPr lang="en-US" dirty="0">
                <a:latin typeface="Arial"/>
                <a:cs typeface="Arial"/>
              </a:rPr>
              <a:t> </a:t>
            </a:r>
            <a:r>
              <a:rPr lang="en-US" dirty="0" err="1">
                <a:latin typeface="Arial"/>
                <a:cs typeface="Arial"/>
              </a:rPr>
              <a:t>kinh</a:t>
            </a:r>
            <a:r>
              <a:rPr lang="en-US" dirty="0">
                <a:latin typeface="Arial"/>
                <a:cs typeface="Arial"/>
              </a:rPr>
              <a:t> </a:t>
            </a:r>
            <a:r>
              <a:rPr lang="en-US" dirty="0" err="1">
                <a:latin typeface="Arial"/>
                <a:cs typeface="Arial"/>
              </a:rPr>
              <a:t>sọ</a:t>
            </a:r>
            <a:endParaRPr kumimoji="0" lang="en-US" sz="1800" b="0" i="0" u="none" strike="noStrike" cap="none" normalizeH="0" baseline="0" dirty="0">
              <a:ln>
                <a:noFill/>
              </a:ln>
              <a:solidFill>
                <a:schemeClr val="tx1"/>
              </a:solidFill>
              <a:effectLst/>
              <a:latin typeface="Arial"/>
              <a:cs typeface="Arial"/>
            </a:endParaRPr>
          </a:p>
        </p:txBody>
      </p:sp>
    </p:spTree>
    <p:extLst>
      <p:ext uri="{BB962C8B-B14F-4D97-AF65-F5344CB8AC3E}">
        <p14:creationId xmlns:p14="http://schemas.microsoft.com/office/powerpoint/2010/main" val="183929267"/>
      </p:ext>
    </p:extLst>
  </p:cSld>
  <p:clrMapOvr>
    <a:masterClrMapping/>
  </p:clrMapOvr>
</p:sld>
</file>

<file path=ppt/theme/theme1.xml><?xml version="1.0" encoding="utf-8"?>
<a:theme xmlns:a="http://schemas.openxmlformats.org/drawingml/2006/main" name="TM10203778">
  <a:themeElements>
    <a:clrScheme name="Venture">
      <a:dk1>
        <a:sysClr val="windowText" lastClr="000000"/>
      </a:dk1>
      <a:lt1>
        <a:sysClr val="window" lastClr="FFFFFF"/>
      </a:lt1>
      <a:dk2>
        <a:srgbClr val="738450"/>
      </a:dk2>
      <a:lt2>
        <a:srgbClr val="E8E9D1"/>
      </a:lt2>
      <a:accent1>
        <a:srgbClr val="9EB060"/>
      </a:accent1>
      <a:accent2>
        <a:srgbClr val="D09A08"/>
      </a:accent2>
      <a:accent3>
        <a:srgbClr val="F2EC86"/>
      </a:accent3>
      <a:accent4>
        <a:srgbClr val="824F1C"/>
      </a:accent4>
      <a:accent5>
        <a:srgbClr val="511818"/>
      </a:accent5>
      <a:accent6>
        <a:srgbClr val="553876"/>
      </a:accent6>
      <a:hlink>
        <a:srgbClr val="929547"/>
      </a:hlink>
      <a:folHlink>
        <a:srgbClr val="56633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ea typeface="ＭＳ Ｐゴシック" charset="0"/>
          </a:defRPr>
        </a:defPPr>
      </a:lstStyle>
    </a:lnDef>
  </a:objectDefaults>
  <a:extraClrSchemeLst>
    <a:extraClrScheme>
      <a:clrScheme name="Office Theme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ffice Theme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ffice Theme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ffice Theme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ffice Theme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ffice Theme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ffice Theme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TM10203778</Template>
  <TotalTime>871</TotalTime>
  <Words>1722</Words>
  <Application>Microsoft Office PowerPoint</Application>
  <PresentationFormat>Trình chiếu Trên màn hình (4:3)</PresentationFormat>
  <Paragraphs>227</Paragraphs>
  <Slides>40</Slides>
  <Notes>14</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40</vt:i4>
      </vt:variant>
    </vt:vector>
  </HeadingPairs>
  <TitlesOfParts>
    <vt:vector size="47" baseType="lpstr">
      <vt:lpstr>Arial</vt:lpstr>
      <vt:lpstr>Calibri</vt:lpstr>
      <vt:lpstr>Garamond</vt:lpstr>
      <vt:lpstr>Times New Roman</vt:lpstr>
      <vt:lpstr>Verdana</vt:lpstr>
      <vt:lpstr>Wingdings</vt:lpstr>
      <vt:lpstr>TM10203778</vt:lpstr>
      <vt:lpstr>VIÊM MÀNG NÃO</vt:lpstr>
      <vt:lpstr>Nội Dung</vt:lpstr>
      <vt:lpstr>Tổng quan</vt:lpstr>
      <vt:lpstr>Bản trình bày PowerPoint</vt:lpstr>
      <vt:lpstr>Dịch tễ- VMN vi khuẩn</vt:lpstr>
      <vt:lpstr>Dịch tễ- VMN vi khuẩn</vt:lpstr>
      <vt:lpstr>VMN vi khuẩn</vt:lpstr>
      <vt:lpstr>Sinh bệnh học</vt:lpstr>
      <vt:lpstr>Bản trình bày PowerPoint</vt:lpstr>
      <vt:lpstr>Chẩn đoán</vt:lpstr>
      <vt:lpstr>Bản trình bày PowerPoint</vt:lpstr>
      <vt:lpstr>Nghi ngờ VMN vi khuẩn cấp - bệnh cảnh</vt:lpstr>
      <vt:lpstr>Nghi ngờ VMN vi khuẩn cấp</vt:lpstr>
      <vt:lpstr>Nghi ngờ VMN vi khuẩn cấp</vt:lpstr>
      <vt:lpstr>Bản trình bày PowerPoint</vt:lpstr>
      <vt:lpstr>Bản trình bày PowerPoint</vt:lpstr>
      <vt:lpstr>Bản trình bày PowerPoint</vt:lpstr>
      <vt:lpstr>DNT</vt:lpstr>
      <vt:lpstr>Điều trị</vt:lpstr>
      <vt:lpstr> Xử trí cấp cứu</vt:lpstr>
      <vt:lpstr>Điều trị đặc hiệu: Kháng sinh</vt:lpstr>
      <vt:lpstr>Bản trình bày PowerPoint</vt:lpstr>
      <vt:lpstr>Bản trình bày PowerPoint</vt:lpstr>
      <vt:lpstr>Bản trình bày PowerPoint</vt:lpstr>
      <vt:lpstr>LP kiểm tra</vt:lpstr>
      <vt:lpstr>Điều trị tiếp theo</vt:lpstr>
      <vt:lpstr>Bản trình bày PowerPoint</vt:lpstr>
      <vt:lpstr>Bản trình bày PowerPoint</vt:lpstr>
      <vt:lpstr>Bản trình bày PowerPoint</vt:lpstr>
      <vt:lpstr>Bản trình bày PowerPoint</vt:lpstr>
      <vt:lpstr>Chọc dò LP trước khi xuất viện</vt:lpstr>
      <vt:lpstr>Dexamethasone</vt:lpstr>
      <vt:lpstr>Theo dõi</vt:lpstr>
      <vt:lpstr>Biến chứng</vt:lpstr>
      <vt:lpstr>Biến chứng</vt:lpstr>
      <vt:lpstr>Biến chứng</vt:lpstr>
      <vt:lpstr>Di chứng</vt:lpstr>
      <vt:lpstr>Tiên lượng</vt:lpstr>
      <vt:lpstr>Phòng ngừa</vt:lpstr>
      <vt:lpstr>Bản trình bày PowerPoint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nguyen ngoc hong nga</cp:lastModifiedBy>
  <cp:revision>114</cp:revision>
  <cp:lastPrinted>1601-01-01T00:00:00Z</cp:lastPrinted>
  <dcterms:created xsi:type="dcterms:W3CDTF">1601-01-01T00:00:00Z</dcterms:created>
  <dcterms:modified xsi:type="dcterms:W3CDTF">2019-12-08T13:35:44Z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TC102037781033</vt:lpwstr>
  </property>
</Properties>
</file>